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8" r:id="rId4"/>
    <p:sldMasterId id="2147483701" r:id="rId5"/>
  </p:sldMasterIdLst>
  <p:notesMasterIdLst>
    <p:notesMasterId r:id="rId22"/>
  </p:notesMasterIdLst>
  <p:sldIdLst>
    <p:sldId id="260" r:id="rId6"/>
    <p:sldId id="261" r:id="rId7"/>
    <p:sldId id="262" r:id="rId8"/>
    <p:sldId id="263" r:id="rId9"/>
    <p:sldId id="268" r:id="rId10"/>
    <p:sldId id="264" r:id="rId11"/>
    <p:sldId id="265" r:id="rId12"/>
    <p:sldId id="277" r:id="rId13"/>
    <p:sldId id="274" r:id="rId14"/>
    <p:sldId id="267" r:id="rId15"/>
    <p:sldId id="279" r:id="rId16"/>
    <p:sldId id="275" r:id="rId17"/>
    <p:sldId id="280" r:id="rId18"/>
    <p:sldId id="281" r:id="rId19"/>
    <p:sldId id="271" r:id="rId20"/>
    <p:sldId id="272" r:id="rId21"/>
  </p:sldIdLst>
  <p:sldSz cx="12192000" cy="6858000"/>
  <p:notesSz cx="6858000" cy="9144000"/>
  <p:embeddedFontLst>
    <p:embeddedFont>
      <p:font typeface="Bahnschrift SemiBold" panose="020B0502040204020203" pitchFamily="3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Inter" panose="020B060402020202020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Colgan" initials="SC" lastIdx="26" clrIdx="0">
    <p:extLst>
      <p:ext uri="{19B8F6BF-5375-455C-9EA6-DF929625EA0E}">
        <p15:presenceInfo xmlns:p15="http://schemas.microsoft.com/office/powerpoint/2012/main" userId="S::sarah.colgan@diaceutics.com::a9c3310f-1ea6-48d4-8d92-76f62990064c" providerId="AD"/>
      </p:ext>
    </p:extLst>
  </p:cmAuthor>
  <p:cmAuthor id="2" name="Alan Byrne" initials="AB" lastIdx="24" clrIdx="1">
    <p:extLst>
      <p:ext uri="{19B8F6BF-5375-455C-9EA6-DF929625EA0E}">
        <p15:presenceInfo xmlns:p15="http://schemas.microsoft.com/office/powerpoint/2012/main" userId="S::alan.byrne@diaceutics.com::70446ca4-43d0-41e2-bfe1-2803037a7e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A88"/>
    <a:srgbClr val="C4E59F"/>
    <a:srgbClr val="FFD85D"/>
    <a:srgbClr val="56159B"/>
    <a:srgbClr val="F68572"/>
    <a:srgbClr val="FF6969"/>
    <a:srgbClr val="25408F"/>
    <a:srgbClr val="254090"/>
    <a:srgbClr val="3062FD"/>
    <a:srgbClr val="CA5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FCB18-72C9-4E67-BE10-C371409AA75B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BE245BB-AC07-45AA-A8DF-2F7B768DE842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Lab / Physician</a:t>
          </a:r>
        </a:p>
      </dgm:t>
    </dgm:pt>
    <dgm:pt modelId="{161E2181-C477-44DD-8A7C-9AF2C695AC93}" type="parTrans" cxnId="{7A5C9FED-F436-439B-ACD6-52B5B269E579}">
      <dgm:prSet/>
      <dgm:spPr/>
      <dgm:t>
        <a:bodyPr/>
        <a:lstStyle/>
        <a:p>
          <a:endParaRPr lang="en-GB"/>
        </a:p>
      </dgm:t>
    </dgm:pt>
    <dgm:pt modelId="{027D83E5-5188-4E37-B4EB-2B7722BF80C1}" type="sibTrans" cxnId="{7A5C9FED-F436-439B-ACD6-52B5B269E579}">
      <dgm:prSet/>
      <dgm:spPr/>
      <dgm:t>
        <a:bodyPr/>
        <a:lstStyle/>
        <a:p>
          <a:endParaRPr lang="en-GB"/>
        </a:p>
      </dgm:t>
    </dgm:pt>
    <dgm:pt modelId="{FF557E57-C271-42C5-BA4F-34170C85800F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56119</a:t>
          </a:r>
        </a:p>
      </dgm:t>
    </dgm:pt>
    <dgm:pt modelId="{9C4B1AE3-9CD2-412A-9570-26823856B73D}" type="parTrans" cxnId="{3B330451-D946-4338-A397-28DC38476E28}">
      <dgm:prSet/>
      <dgm:spPr/>
      <dgm:t>
        <a:bodyPr/>
        <a:lstStyle/>
        <a:p>
          <a:endParaRPr lang="en-GB"/>
        </a:p>
      </dgm:t>
    </dgm:pt>
    <dgm:pt modelId="{31FA1B28-7E45-4AE3-B685-3F91E3960B91}" type="sibTrans" cxnId="{3B330451-D946-4338-A397-28DC38476E28}">
      <dgm:prSet/>
      <dgm:spPr/>
      <dgm:t>
        <a:bodyPr/>
        <a:lstStyle/>
        <a:p>
          <a:endParaRPr lang="en-GB"/>
        </a:p>
      </dgm:t>
    </dgm:pt>
    <dgm:pt modelId="{71F74321-0F07-4694-B939-74B43EB3ED65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Medicare</a:t>
          </a:r>
        </a:p>
      </dgm:t>
    </dgm:pt>
    <dgm:pt modelId="{04E716D9-79D9-4226-B7A5-2A572D1C63AC}" type="parTrans" cxnId="{531B0B8C-67FB-4C31-923F-36F857C4D482}">
      <dgm:prSet/>
      <dgm:spPr/>
      <dgm:t>
        <a:bodyPr/>
        <a:lstStyle/>
        <a:p>
          <a:endParaRPr lang="en-GB"/>
        </a:p>
      </dgm:t>
    </dgm:pt>
    <dgm:pt modelId="{825DC452-644F-4210-B773-FDE6BA5708FC}" type="sibTrans" cxnId="{531B0B8C-67FB-4C31-923F-36F857C4D482}">
      <dgm:prSet/>
      <dgm:spPr/>
      <dgm:t>
        <a:bodyPr/>
        <a:lstStyle/>
        <a:p>
          <a:endParaRPr lang="en-GB"/>
        </a:p>
      </dgm:t>
    </dgm:pt>
    <dgm:pt modelId="{590D2A0D-0908-4254-A9FB-4A0B0DE44AC5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Commercial</a:t>
          </a:r>
        </a:p>
      </dgm:t>
    </dgm:pt>
    <dgm:pt modelId="{AEFB754E-1A6E-4EC9-95CE-036E80E5EC8C}" type="parTrans" cxnId="{2E8F73C3-91EF-44D2-8F46-7611FC8010F4}">
      <dgm:prSet/>
      <dgm:spPr/>
      <dgm:t>
        <a:bodyPr/>
        <a:lstStyle/>
        <a:p>
          <a:endParaRPr lang="en-GB"/>
        </a:p>
      </dgm:t>
    </dgm:pt>
    <dgm:pt modelId="{145548C4-6B73-456A-AE12-6CA377D0AD5A}" type="sibTrans" cxnId="{2E8F73C3-91EF-44D2-8F46-7611FC8010F4}">
      <dgm:prSet/>
      <dgm:spPr/>
      <dgm:t>
        <a:bodyPr/>
        <a:lstStyle/>
        <a:p>
          <a:endParaRPr lang="en-GB"/>
        </a:p>
      </dgm:t>
    </dgm:pt>
    <dgm:pt modelId="{FF5FA245-5656-4CBE-9773-D8C7F89DE2E5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56123</a:t>
          </a:r>
        </a:p>
      </dgm:t>
    </dgm:pt>
    <dgm:pt modelId="{D5B00BF9-1664-4FC3-9917-FB76DAC412AC}" type="parTrans" cxnId="{ADFFA09A-6F7F-4818-A679-8267E460CEE8}">
      <dgm:prSet/>
      <dgm:spPr/>
      <dgm:t>
        <a:bodyPr/>
        <a:lstStyle/>
        <a:p>
          <a:endParaRPr lang="en-GB"/>
        </a:p>
      </dgm:t>
    </dgm:pt>
    <dgm:pt modelId="{8BE2CB5D-E786-41DF-ADC3-3A63AC10C05D}" type="sibTrans" cxnId="{ADFFA09A-6F7F-4818-A679-8267E460CEE8}">
      <dgm:prSet/>
      <dgm:spPr/>
      <dgm:t>
        <a:bodyPr/>
        <a:lstStyle/>
        <a:p>
          <a:endParaRPr lang="en-GB"/>
        </a:p>
      </dgm:t>
    </dgm:pt>
    <dgm:pt modelId="{CEDFE878-9ED0-436B-B932-88EEBA5D7275}">
      <dgm:prSet phldrT="[Text]"/>
      <dgm:spPr/>
      <dgm:t>
        <a:bodyPr/>
        <a:lstStyle/>
        <a:p>
          <a:r>
            <a:rPr lang="en-GB" dirty="0"/>
            <a:t>Source</a:t>
          </a:r>
        </a:p>
      </dgm:t>
    </dgm:pt>
    <dgm:pt modelId="{E5314F88-5D6F-49B4-8AE5-FF8E4D01B03A}" type="parTrans" cxnId="{E65F9018-075B-43BE-BEE6-ED1C2B76C58E}">
      <dgm:prSet/>
      <dgm:spPr/>
      <dgm:t>
        <a:bodyPr/>
        <a:lstStyle/>
        <a:p>
          <a:endParaRPr lang="en-GB"/>
        </a:p>
      </dgm:t>
    </dgm:pt>
    <dgm:pt modelId="{362711D1-3285-49FC-8FE3-A4938990D7DD}" type="sibTrans" cxnId="{E65F9018-075B-43BE-BEE6-ED1C2B76C58E}">
      <dgm:prSet/>
      <dgm:spPr/>
      <dgm:t>
        <a:bodyPr/>
        <a:lstStyle/>
        <a:p>
          <a:endParaRPr lang="en-GB"/>
        </a:p>
      </dgm:t>
    </dgm:pt>
    <dgm:pt modelId="{76B98ED9-D4FC-4168-A2E5-5585AC1435D2}">
      <dgm:prSet phldrT="[Text]" custT="1"/>
      <dgm:spPr/>
      <dgm:t>
        <a:bodyPr/>
        <a:lstStyle/>
        <a:p>
          <a:r>
            <a:rPr lang="en-GB" sz="1400" dirty="0"/>
            <a:t>ID of the referring physician</a:t>
          </a:r>
        </a:p>
        <a:p>
          <a:r>
            <a:rPr lang="en-GB" sz="1400" dirty="0"/>
            <a:t>OR</a:t>
          </a:r>
        </a:p>
        <a:p>
          <a:r>
            <a:rPr lang="en-GB" sz="1400" dirty="0"/>
            <a:t> ID of the lab </a:t>
          </a:r>
        </a:p>
      </dgm:t>
    </dgm:pt>
    <dgm:pt modelId="{2AC82CDC-6D0A-41B2-85D9-64220D779FD3}" type="parTrans" cxnId="{052FD302-2A34-46E2-9D01-05B6DB36A215}">
      <dgm:prSet/>
      <dgm:spPr/>
      <dgm:t>
        <a:bodyPr/>
        <a:lstStyle/>
        <a:p>
          <a:endParaRPr lang="en-GB"/>
        </a:p>
      </dgm:t>
    </dgm:pt>
    <dgm:pt modelId="{47A9DC15-14FF-4E5B-BC75-7A72DC72DBF9}" type="sibTrans" cxnId="{052FD302-2A34-46E2-9D01-05B6DB36A215}">
      <dgm:prSet/>
      <dgm:spPr/>
      <dgm:t>
        <a:bodyPr/>
        <a:lstStyle/>
        <a:p>
          <a:endParaRPr lang="en-GB"/>
        </a:p>
      </dgm:t>
    </dgm:pt>
    <dgm:pt modelId="{A1E2BDD9-0235-447E-B9B4-32257E8012C4}">
      <dgm:prSet phldrT="[Text]"/>
      <dgm:spPr/>
      <dgm:t>
        <a:bodyPr/>
        <a:lstStyle/>
        <a:p>
          <a:r>
            <a:rPr lang="en-GB" dirty="0"/>
            <a:t>Insurance Type</a:t>
          </a:r>
        </a:p>
      </dgm:t>
    </dgm:pt>
    <dgm:pt modelId="{5A8E565F-5C5D-4401-B9D0-328895083329}" type="parTrans" cxnId="{2AB25417-C63D-4AAF-9722-D56302B0797F}">
      <dgm:prSet/>
      <dgm:spPr/>
      <dgm:t>
        <a:bodyPr/>
        <a:lstStyle/>
        <a:p>
          <a:endParaRPr lang="en-GB"/>
        </a:p>
      </dgm:t>
    </dgm:pt>
    <dgm:pt modelId="{8647FFA7-8380-4F2C-8237-5BD5738A3E1E}" type="sibTrans" cxnId="{2AB25417-C63D-4AAF-9722-D56302B0797F}">
      <dgm:prSet/>
      <dgm:spPr/>
      <dgm:t>
        <a:bodyPr/>
        <a:lstStyle/>
        <a:p>
          <a:endParaRPr lang="en-GB"/>
        </a:p>
      </dgm:t>
    </dgm:pt>
    <dgm:pt modelId="{CA6F2BD4-E65E-47F5-8250-7103214795D1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Medicare</a:t>
          </a:r>
        </a:p>
      </dgm:t>
    </dgm:pt>
    <dgm:pt modelId="{C81F0641-7DB8-410F-821B-C36040942AEF}" type="parTrans" cxnId="{9DDDAFCD-9655-41EB-B85E-A903341F201A}">
      <dgm:prSet/>
      <dgm:spPr/>
      <dgm:t>
        <a:bodyPr/>
        <a:lstStyle/>
        <a:p>
          <a:endParaRPr lang="en-GB"/>
        </a:p>
      </dgm:t>
    </dgm:pt>
    <dgm:pt modelId="{8246F508-3811-4DC5-BB81-0D8AE735E72A}" type="sibTrans" cxnId="{9DDDAFCD-9655-41EB-B85E-A903341F201A}">
      <dgm:prSet/>
      <dgm:spPr/>
      <dgm:t>
        <a:bodyPr/>
        <a:lstStyle/>
        <a:p>
          <a:endParaRPr lang="en-GB"/>
        </a:p>
      </dgm:t>
    </dgm:pt>
    <dgm:pt modelId="{C3191BBC-C7AF-49CF-881C-75B5E834FDE7}">
      <dgm:prSet phldrT="[Text]"/>
      <dgm:spPr>
        <a:solidFill>
          <a:srgbClr val="2E0A88"/>
        </a:solidFill>
      </dgm:spPr>
      <dgm:t>
        <a:bodyPr/>
        <a:lstStyle/>
        <a:p>
          <a:r>
            <a:rPr lang="en-GB" b="0" i="0" u="none" dirty="0"/>
            <a:t>56126</a:t>
          </a:r>
          <a:endParaRPr lang="en-GB" dirty="0"/>
        </a:p>
      </dgm:t>
    </dgm:pt>
    <dgm:pt modelId="{844DA231-20C0-405E-AB90-D2E5F01BDC07}" type="parTrans" cxnId="{E2626175-87BE-4573-8D26-29A5D68B3696}">
      <dgm:prSet/>
      <dgm:spPr/>
      <dgm:t>
        <a:bodyPr/>
        <a:lstStyle/>
        <a:p>
          <a:endParaRPr lang="en-GB"/>
        </a:p>
      </dgm:t>
    </dgm:pt>
    <dgm:pt modelId="{8D4509E8-9CE0-499E-92A4-837E9F055D6F}" type="sibTrans" cxnId="{E2626175-87BE-4573-8D26-29A5D68B3696}">
      <dgm:prSet/>
      <dgm:spPr/>
      <dgm:t>
        <a:bodyPr/>
        <a:lstStyle/>
        <a:p>
          <a:endParaRPr lang="en-GB"/>
        </a:p>
      </dgm:t>
    </dgm:pt>
    <dgm:pt modelId="{ABC1652A-9502-4AB9-9304-60A59C60FA2D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Commercial</a:t>
          </a:r>
        </a:p>
      </dgm:t>
    </dgm:pt>
    <dgm:pt modelId="{68E1593D-29F0-473B-8299-CD7DEF8FAD60}" type="parTrans" cxnId="{412A07D0-1E1A-480B-9BF4-BB909723DE82}">
      <dgm:prSet/>
      <dgm:spPr/>
      <dgm:t>
        <a:bodyPr/>
        <a:lstStyle/>
        <a:p>
          <a:endParaRPr lang="en-GB"/>
        </a:p>
      </dgm:t>
    </dgm:pt>
    <dgm:pt modelId="{1F89526D-8729-4E6C-9E45-E92C5E5C7DD0}" type="sibTrans" cxnId="{412A07D0-1E1A-480B-9BF4-BB909723DE82}">
      <dgm:prSet/>
      <dgm:spPr/>
      <dgm:t>
        <a:bodyPr/>
        <a:lstStyle/>
        <a:p>
          <a:endParaRPr lang="en-GB"/>
        </a:p>
      </dgm:t>
    </dgm:pt>
    <dgm:pt modelId="{B203A803-F8B7-409E-A545-0665CF453698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1003011339</a:t>
          </a:r>
        </a:p>
      </dgm:t>
    </dgm:pt>
    <dgm:pt modelId="{7E655FF4-C0D3-45E7-AB5A-7AD4DA9D86CD}" type="parTrans" cxnId="{67A6417B-CEA8-4540-BEC6-BB067B14A702}">
      <dgm:prSet/>
      <dgm:spPr/>
      <dgm:t>
        <a:bodyPr/>
        <a:lstStyle/>
        <a:p>
          <a:endParaRPr lang="en-GB"/>
        </a:p>
      </dgm:t>
    </dgm:pt>
    <dgm:pt modelId="{CB2C69D3-D344-46EA-A2BB-9496285B55CC}" type="sibTrans" cxnId="{67A6417B-CEA8-4540-BEC6-BB067B14A702}">
      <dgm:prSet/>
      <dgm:spPr/>
      <dgm:t>
        <a:bodyPr/>
        <a:lstStyle/>
        <a:p>
          <a:endParaRPr lang="en-GB"/>
        </a:p>
      </dgm:t>
    </dgm:pt>
    <dgm:pt modelId="{3D9095F5-E287-4738-BAA6-06CD0426F5A8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Medicare</a:t>
          </a:r>
        </a:p>
      </dgm:t>
    </dgm:pt>
    <dgm:pt modelId="{B45D6AB0-D384-47D9-9977-4B5805716389}" type="parTrans" cxnId="{C76CA273-DCA4-4B48-B95E-4CC92409E676}">
      <dgm:prSet/>
      <dgm:spPr/>
      <dgm:t>
        <a:bodyPr/>
        <a:lstStyle/>
        <a:p>
          <a:endParaRPr lang="en-GB"/>
        </a:p>
      </dgm:t>
    </dgm:pt>
    <dgm:pt modelId="{B6B83830-D858-4382-9A2E-DEC29215F2CA}" type="sibTrans" cxnId="{C76CA273-DCA4-4B48-B95E-4CC92409E676}">
      <dgm:prSet/>
      <dgm:spPr/>
      <dgm:t>
        <a:bodyPr/>
        <a:lstStyle/>
        <a:p>
          <a:endParaRPr lang="en-GB"/>
        </a:p>
      </dgm:t>
    </dgm:pt>
    <dgm:pt modelId="{C80051F7-F921-4606-86A4-3F151A121CB9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Commercial</a:t>
          </a:r>
        </a:p>
      </dgm:t>
    </dgm:pt>
    <dgm:pt modelId="{EB66FE96-6630-4F99-9A70-C45D433FB211}" type="parTrans" cxnId="{38DF3E02-34D6-409D-9A5D-6C0D1586D586}">
      <dgm:prSet/>
      <dgm:spPr/>
      <dgm:t>
        <a:bodyPr/>
        <a:lstStyle/>
        <a:p>
          <a:endParaRPr lang="en-GB"/>
        </a:p>
      </dgm:t>
    </dgm:pt>
    <dgm:pt modelId="{A1CC99E0-FD85-4584-A36E-CBBA9C5527B0}" type="sibTrans" cxnId="{38DF3E02-34D6-409D-9A5D-6C0D1586D586}">
      <dgm:prSet/>
      <dgm:spPr/>
      <dgm:t>
        <a:bodyPr/>
        <a:lstStyle/>
        <a:p>
          <a:endParaRPr lang="en-GB"/>
        </a:p>
      </dgm:t>
    </dgm:pt>
    <dgm:pt modelId="{DCF4527C-93BF-429C-BB6E-7D5D85198928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Data for all years and Quarters</a:t>
          </a:r>
        </a:p>
      </dgm:t>
    </dgm:pt>
    <dgm:pt modelId="{6A353944-91E3-433F-99F4-C7B27E8F4F56}" type="parTrans" cxnId="{0845C421-A35A-4FA2-9D49-4C7E74ABBA8B}">
      <dgm:prSet/>
      <dgm:spPr/>
      <dgm:t>
        <a:bodyPr/>
        <a:lstStyle/>
        <a:p>
          <a:endParaRPr lang="en-GB"/>
        </a:p>
      </dgm:t>
    </dgm:pt>
    <dgm:pt modelId="{5ADEF8E7-1574-4010-A612-F53ADD70DE62}" type="sibTrans" cxnId="{0845C421-A35A-4FA2-9D49-4C7E74ABBA8B}">
      <dgm:prSet/>
      <dgm:spPr/>
      <dgm:t>
        <a:bodyPr/>
        <a:lstStyle/>
        <a:p>
          <a:endParaRPr lang="en-GB"/>
        </a:p>
      </dgm:t>
    </dgm:pt>
    <dgm:pt modelId="{CF41E8C0-5F02-492D-82E5-6E1093E5A3C0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Data for all years and Quarters</a:t>
          </a:r>
        </a:p>
      </dgm:t>
    </dgm:pt>
    <dgm:pt modelId="{DC14C198-7DFD-49F8-AF99-A25976AA5A2B}" type="parTrans" cxnId="{349AB0E0-67C6-4791-8AE4-5A4FD9DF1DF7}">
      <dgm:prSet/>
      <dgm:spPr/>
      <dgm:t>
        <a:bodyPr/>
        <a:lstStyle/>
        <a:p>
          <a:endParaRPr lang="en-GB"/>
        </a:p>
      </dgm:t>
    </dgm:pt>
    <dgm:pt modelId="{44029F9C-7952-4DED-AF7D-FC6BC6CFF562}" type="sibTrans" cxnId="{349AB0E0-67C6-4791-8AE4-5A4FD9DF1DF7}">
      <dgm:prSet/>
      <dgm:spPr/>
      <dgm:t>
        <a:bodyPr/>
        <a:lstStyle/>
        <a:p>
          <a:endParaRPr lang="en-GB"/>
        </a:p>
      </dgm:t>
    </dgm:pt>
    <dgm:pt modelId="{188BC6AF-74B8-4264-844E-8C4774094DDB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2018Q1 &amp; 2019Q4</a:t>
          </a:r>
        </a:p>
      </dgm:t>
    </dgm:pt>
    <dgm:pt modelId="{B41C2160-F278-4B21-A5C8-6E316972EC4E}" type="parTrans" cxnId="{6E5D9A1E-7B1A-4A4D-85C9-F5E7D0E7D994}">
      <dgm:prSet/>
      <dgm:spPr/>
      <dgm:t>
        <a:bodyPr/>
        <a:lstStyle/>
        <a:p>
          <a:endParaRPr lang="en-GB"/>
        </a:p>
      </dgm:t>
    </dgm:pt>
    <dgm:pt modelId="{955BC898-07C2-4F0B-AB15-E4A13ACE3C04}" type="sibTrans" cxnId="{6E5D9A1E-7B1A-4A4D-85C9-F5E7D0E7D994}">
      <dgm:prSet/>
      <dgm:spPr/>
      <dgm:t>
        <a:bodyPr/>
        <a:lstStyle/>
        <a:p>
          <a:endParaRPr lang="en-GB"/>
        </a:p>
      </dgm:t>
    </dgm:pt>
    <dgm:pt modelId="{68F8219A-31E8-492A-B67F-99795DB3E41F}">
      <dgm:prSet phldrT="[Text]"/>
      <dgm:spPr/>
      <dgm:t>
        <a:bodyPr/>
        <a:lstStyle/>
        <a:p>
          <a:r>
            <a:rPr lang="en-GB" dirty="0"/>
            <a:t>Date and Quarter for which Volumes are available</a:t>
          </a:r>
        </a:p>
      </dgm:t>
    </dgm:pt>
    <dgm:pt modelId="{C83549CF-74F0-4F4E-A781-27A70F3B9C72}" type="parTrans" cxnId="{A4CABCC9-9308-4F9D-AE7A-B5FD25DAFA48}">
      <dgm:prSet/>
      <dgm:spPr/>
      <dgm:t>
        <a:bodyPr/>
        <a:lstStyle/>
        <a:p>
          <a:endParaRPr lang="en-GB"/>
        </a:p>
      </dgm:t>
    </dgm:pt>
    <dgm:pt modelId="{DB6157E6-8CA0-404B-A667-A6117FAF692B}" type="sibTrans" cxnId="{A4CABCC9-9308-4F9D-AE7A-B5FD25DAFA48}">
      <dgm:prSet/>
      <dgm:spPr/>
      <dgm:t>
        <a:bodyPr/>
        <a:lstStyle/>
        <a:p>
          <a:endParaRPr lang="en-GB"/>
        </a:p>
      </dgm:t>
    </dgm:pt>
    <dgm:pt modelId="{4E61EA41-026E-43B3-8ACC-4B9D6987D684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2017Q2</a:t>
          </a:r>
        </a:p>
      </dgm:t>
    </dgm:pt>
    <dgm:pt modelId="{9CF544E2-3512-4643-94CB-19A8EB2649B4}" type="parTrans" cxnId="{82A91F76-81AE-4873-9333-9121B1C06FB5}">
      <dgm:prSet/>
      <dgm:spPr/>
      <dgm:t>
        <a:bodyPr/>
        <a:lstStyle/>
        <a:p>
          <a:endParaRPr lang="en-GB"/>
        </a:p>
      </dgm:t>
    </dgm:pt>
    <dgm:pt modelId="{16FCE750-07D3-4C9E-A029-2E7328C490EB}" type="sibTrans" cxnId="{82A91F76-81AE-4873-9333-9121B1C06FB5}">
      <dgm:prSet/>
      <dgm:spPr/>
      <dgm:t>
        <a:bodyPr/>
        <a:lstStyle/>
        <a:p>
          <a:endParaRPr lang="en-GB"/>
        </a:p>
      </dgm:t>
    </dgm:pt>
    <dgm:pt modelId="{183FAFE6-EF25-4F32-BF27-787BADB4D66D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2018Q4</a:t>
          </a:r>
        </a:p>
      </dgm:t>
    </dgm:pt>
    <dgm:pt modelId="{CF9A36AF-3844-4AA8-B262-998E802C0879}" type="parTrans" cxnId="{8313AEAD-DDAA-4B10-B33F-DD15CA45E605}">
      <dgm:prSet/>
      <dgm:spPr/>
      <dgm:t>
        <a:bodyPr/>
        <a:lstStyle/>
        <a:p>
          <a:endParaRPr lang="en-GB"/>
        </a:p>
      </dgm:t>
    </dgm:pt>
    <dgm:pt modelId="{6178C9CD-EEB3-4909-8C1E-78225BB3992B}" type="sibTrans" cxnId="{8313AEAD-DDAA-4B10-B33F-DD15CA45E605}">
      <dgm:prSet/>
      <dgm:spPr/>
      <dgm:t>
        <a:bodyPr/>
        <a:lstStyle/>
        <a:p>
          <a:endParaRPr lang="en-GB"/>
        </a:p>
      </dgm:t>
    </dgm:pt>
    <dgm:pt modelId="{3D029484-6856-4640-A35F-D70ADFC5584C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2021Q2</a:t>
          </a:r>
        </a:p>
      </dgm:t>
    </dgm:pt>
    <dgm:pt modelId="{5C574AF4-EA8B-4EBD-9C97-17639311F456}" type="parTrans" cxnId="{3307BE25-EA26-4477-BB26-F1BB31C6D0D1}">
      <dgm:prSet/>
      <dgm:spPr/>
      <dgm:t>
        <a:bodyPr/>
        <a:lstStyle/>
        <a:p>
          <a:endParaRPr lang="en-GB"/>
        </a:p>
      </dgm:t>
    </dgm:pt>
    <dgm:pt modelId="{2D907D3F-3EF4-486F-ABE0-0AFBD27BCFE6}" type="sibTrans" cxnId="{3307BE25-EA26-4477-BB26-F1BB31C6D0D1}">
      <dgm:prSet/>
      <dgm:spPr/>
      <dgm:t>
        <a:bodyPr/>
        <a:lstStyle/>
        <a:p>
          <a:endParaRPr lang="en-GB"/>
        </a:p>
      </dgm:t>
    </dgm:pt>
    <dgm:pt modelId="{0A134126-AE3E-4E05-827B-78E51E1430BA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…..</a:t>
          </a:r>
        </a:p>
      </dgm:t>
    </dgm:pt>
    <dgm:pt modelId="{05B9A7AA-9937-4225-870E-286F6CC44041}" type="parTrans" cxnId="{76F78574-7553-4305-BE2B-682C92F5ACF2}">
      <dgm:prSet/>
      <dgm:spPr/>
      <dgm:t>
        <a:bodyPr/>
        <a:lstStyle/>
        <a:p>
          <a:endParaRPr lang="en-GB"/>
        </a:p>
      </dgm:t>
    </dgm:pt>
    <dgm:pt modelId="{E38BA430-261C-4439-AD19-44296ACE16C7}" type="sibTrans" cxnId="{76F78574-7553-4305-BE2B-682C92F5ACF2}">
      <dgm:prSet/>
      <dgm:spPr/>
      <dgm:t>
        <a:bodyPr/>
        <a:lstStyle/>
        <a:p>
          <a:endParaRPr lang="en-GB"/>
        </a:p>
      </dgm:t>
    </dgm:pt>
    <dgm:pt modelId="{05999DC7-FB38-4C10-95D3-3BF33F98DF3B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…..</a:t>
          </a:r>
        </a:p>
      </dgm:t>
    </dgm:pt>
    <dgm:pt modelId="{239CDEA7-B68D-415D-B9D9-56EE5C0027B5}" type="parTrans" cxnId="{F1A5C654-39DE-4045-ADA2-0E8DEF564481}">
      <dgm:prSet/>
      <dgm:spPr/>
      <dgm:t>
        <a:bodyPr/>
        <a:lstStyle/>
        <a:p>
          <a:endParaRPr lang="en-GB"/>
        </a:p>
      </dgm:t>
    </dgm:pt>
    <dgm:pt modelId="{E0CA291B-F170-4EA0-B311-9CDC3CAF39AA}" type="sibTrans" cxnId="{F1A5C654-39DE-4045-ADA2-0E8DEF564481}">
      <dgm:prSet/>
      <dgm:spPr/>
      <dgm:t>
        <a:bodyPr/>
        <a:lstStyle/>
        <a:p>
          <a:endParaRPr lang="en-GB"/>
        </a:p>
      </dgm:t>
    </dgm:pt>
    <dgm:pt modelId="{18800534-6A1D-4D3F-A644-46E4E27B80D1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…..</a:t>
          </a:r>
        </a:p>
      </dgm:t>
    </dgm:pt>
    <dgm:pt modelId="{2EF325AA-CE59-47DE-9183-EACB0F1AB76E}" type="parTrans" cxnId="{4B8EFD01-EB2B-4F45-AA7A-D40090552286}">
      <dgm:prSet/>
      <dgm:spPr/>
      <dgm:t>
        <a:bodyPr/>
        <a:lstStyle/>
        <a:p>
          <a:endParaRPr lang="en-GB"/>
        </a:p>
      </dgm:t>
    </dgm:pt>
    <dgm:pt modelId="{AFD531EB-616F-4D7C-9E04-0EA7C6945863}" type="sibTrans" cxnId="{4B8EFD01-EB2B-4F45-AA7A-D40090552286}">
      <dgm:prSet/>
      <dgm:spPr/>
      <dgm:t>
        <a:bodyPr/>
        <a:lstStyle/>
        <a:p>
          <a:endParaRPr lang="en-GB"/>
        </a:p>
      </dgm:t>
    </dgm:pt>
    <dgm:pt modelId="{1DB6F7C4-6AC1-4AA0-A306-72AF83645B73}" type="pres">
      <dgm:prSet presAssocID="{675FCB18-72C9-4E67-BE10-C371409AA75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8A992B3-E7F6-4B70-A404-381793557EE4}" type="pres">
      <dgm:prSet presAssocID="{675FCB18-72C9-4E67-BE10-C371409AA75B}" presName="hierFlow" presStyleCnt="0"/>
      <dgm:spPr/>
    </dgm:pt>
    <dgm:pt modelId="{373F55D8-E352-4A4C-9713-04652F03D5FB}" type="pres">
      <dgm:prSet presAssocID="{675FCB18-72C9-4E67-BE10-C371409AA75B}" presName="firstBuf" presStyleCnt="0"/>
      <dgm:spPr/>
    </dgm:pt>
    <dgm:pt modelId="{5C15AD95-EF99-457B-9710-C11063D89FF1}" type="pres">
      <dgm:prSet presAssocID="{675FCB18-72C9-4E67-BE10-C371409AA75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19348B1-CBD1-4FA3-985F-D42C0DE68889}" type="pres">
      <dgm:prSet presAssocID="{ABE245BB-AC07-45AA-A8DF-2F7B768DE842}" presName="Name17" presStyleCnt="0"/>
      <dgm:spPr/>
    </dgm:pt>
    <dgm:pt modelId="{1CB42D3D-6586-4B45-A5AB-875C3C487E60}" type="pres">
      <dgm:prSet presAssocID="{ABE245BB-AC07-45AA-A8DF-2F7B768DE842}" presName="level1Shape" presStyleLbl="node0" presStyleIdx="0" presStyleCnt="1">
        <dgm:presLayoutVars>
          <dgm:chPref val="3"/>
        </dgm:presLayoutVars>
      </dgm:prSet>
      <dgm:spPr/>
    </dgm:pt>
    <dgm:pt modelId="{F2941DB5-C80B-4480-914A-B9D23496A6B2}" type="pres">
      <dgm:prSet presAssocID="{ABE245BB-AC07-45AA-A8DF-2F7B768DE842}" presName="hierChild2" presStyleCnt="0"/>
      <dgm:spPr/>
    </dgm:pt>
    <dgm:pt modelId="{1E0E5F49-6662-4B28-961C-C87538247CF7}" type="pres">
      <dgm:prSet presAssocID="{9C4B1AE3-9CD2-412A-9570-26823856B73D}" presName="Name25" presStyleLbl="parChTrans1D2" presStyleIdx="0" presStyleCnt="5"/>
      <dgm:spPr/>
    </dgm:pt>
    <dgm:pt modelId="{0C353CB0-1F53-4560-A729-DDE92E34314F}" type="pres">
      <dgm:prSet presAssocID="{9C4B1AE3-9CD2-412A-9570-26823856B73D}" presName="connTx" presStyleLbl="parChTrans1D2" presStyleIdx="0" presStyleCnt="5"/>
      <dgm:spPr/>
    </dgm:pt>
    <dgm:pt modelId="{63E806BE-54EC-444A-9349-9039E97B4F75}" type="pres">
      <dgm:prSet presAssocID="{FF557E57-C271-42C5-BA4F-34170C85800F}" presName="Name30" presStyleCnt="0"/>
      <dgm:spPr/>
    </dgm:pt>
    <dgm:pt modelId="{8DA207E6-4619-4C60-A21C-8703BC261FAF}" type="pres">
      <dgm:prSet presAssocID="{FF557E57-C271-42C5-BA4F-34170C85800F}" presName="level2Shape" presStyleLbl="node2" presStyleIdx="0" presStyleCnt="5"/>
      <dgm:spPr/>
    </dgm:pt>
    <dgm:pt modelId="{F55A6345-13B5-42E2-9152-5DCBC6F9B7A7}" type="pres">
      <dgm:prSet presAssocID="{FF557E57-C271-42C5-BA4F-34170C85800F}" presName="hierChild3" presStyleCnt="0"/>
      <dgm:spPr/>
    </dgm:pt>
    <dgm:pt modelId="{94C300D5-5444-418C-B08C-31EFE98E51A9}" type="pres">
      <dgm:prSet presAssocID="{04E716D9-79D9-4226-B7A5-2A572D1C63AC}" presName="Name25" presStyleLbl="parChTrans1D3" presStyleIdx="0" presStyleCnt="7"/>
      <dgm:spPr/>
    </dgm:pt>
    <dgm:pt modelId="{1D989C8E-9C02-4AB4-97D2-DCE528F111F5}" type="pres">
      <dgm:prSet presAssocID="{04E716D9-79D9-4226-B7A5-2A572D1C63AC}" presName="connTx" presStyleLbl="parChTrans1D3" presStyleIdx="0" presStyleCnt="7"/>
      <dgm:spPr/>
    </dgm:pt>
    <dgm:pt modelId="{DD077DA6-2756-4CFF-949C-64EA7EDFE306}" type="pres">
      <dgm:prSet presAssocID="{71F74321-0F07-4694-B939-74B43EB3ED65}" presName="Name30" presStyleCnt="0"/>
      <dgm:spPr/>
    </dgm:pt>
    <dgm:pt modelId="{5063091A-7000-43AA-A831-CCF60C740F96}" type="pres">
      <dgm:prSet presAssocID="{71F74321-0F07-4694-B939-74B43EB3ED65}" presName="level2Shape" presStyleLbl="node3" presStyleIdx="0" presStyleCnt="7"/>
      <dgm:spPr/>
    </dgm:pt>
    <dgm:pt modelId="{3DD9BE63-DECB-493A-B8E1-37D4DE097A88}" type="pres">
      <dgm:prSet presAssocID="{71F74321-0F07-4694-B939-74B43EB3ED65}" presName="hierChild3" presStyleCnt="0"/>
      <dgm:spPr/>
    </dgm:pt>
    <dgm:pt modelId="{8EF6770B-9DA5-4D10-A07F-1FD0D8CB6555}" type="pres">
      <dgm:prSet presAssocID="{6A353944-91E3-433F-99F4-C7B27E8F4F56}" presName="Name25" presStyleLbl="parChTrans1D4" presStyleIdx="0" presStyleCnt="7"/>
      <dgm:spPr/>
    </dgm:pt>
    <dgm:pt modelId="{1D0D8D31-FED3-4EAC-A1D8-153D89A42CF7}" type="pres">
      <dgm:prSet presAssocID="{6A353944-91E3-433F-99F4-C7B27E8F4F56}" presName="connTx" presStyleLbl="parChTrans1D4" presStyleIdx="0" presStyleCnt="7"/>
      <dgm:spPr/>
    </dgm:pt>
    <dgm:pt modelId="{0B7263D1-8EE3-4461-8D94-0F5936BC32C6}" type="pres">
      <dgm:prSet presAssocID="{DCF4527C-93BF-429C-BB6E-7D5D85198928}" presName="Name30" presStyleCnt="0"/>
      <dgm:spPr/>
    </dgm:pt>
    <dgm:pt modelId="{CB19964E-09A3-4BEE-BA34-BAB4C719918D}" type="pres">
      <dgm:prSet presAssocID="{DCF4527C-93BF-429C-BB6E-7D5D85198928}" presName="level2Shape" presStyleLbl="node4" presStyleIdx="0" presStyleCnt="7"/>
      <dgm:spPr/>
    </dgm:pt>
    <dgm:pt modelId="{D0E959A1-F43D-4D8F-A01E-4D01BC176A62}" type="pres">
      <dgm:prSet presAssocID="{DCF4527C-93BF-429C-BB6E-7D5D85198928}" presName="hierChild3" presStyleCnt="0"/>
      <dgm:spPr/>
    </dgm:pt>
    <dgm:pt modelId="{22E628AA-1ABB-4C50-A504-98386509B06C}" type="pres">
      <dgm:prSet presAssocID="{AEFB754E-1A6E-4EC9-95CE-036E80E5EC8C}" presName="Name25" presStyleLbl="parChTrans1D3" presStyleIdx="1" presStyleCnt="7"/>
      <dgm:spPr/>
    </dgm:pt>
    <dgm:pt modelId="{A51E3B6F-119A-48F9-9F8C-46F51E3D26DA}" type="pres">
      <dgm:prSet presAssocID="{AEFB754E-1A6E-4EC9-95CE-036E80E5EC8C}" presName="connTx" presStyleLbl="parChTrans1D3" presStyleIdx="1" presStyleCnt="7"/>
      <dgm:spPr/>
    </dgm:pt>
    <dgm:pt modelId="{1F6936AD-C3E0-4995-BD78-F32F2C50C8D9}" type="pres">
      <dgm:prSet presAssocID="{590D2A0D-0908-4254-A9FB-4A0B0DE44AC5}" presName="Name30" presStyleCnt="0"/>
      <dgm:spPr/>
    </dgm:pt>
    <dgm:pt modelId="{89B11C35-05CC-43EB-83BE-3E5C8DC6A33D}" type="pres">
      <dgm:prSet presAssocID="{590D2A0D-0908-4254-A9FB-4A0B0DE44AC5}" presName="level2Shape" presStyleLbl="node3" presStyleIdx="1" presStyleCnt="7"/>
      <dgm:spPr/>
    </dgm:pt>
    <dgm:pt modelId="{E6EBAD5E-650B-41D8-9065-3C06368B6F43}" type="pres">
      <dgm:prSet presAssocID="{590D2A0D-0908-4254-A9FB-4A0B0DE44AC5}" presName="hierChild3" presStyleCnt="0"/>
      <dgm:spPr/>
    </dgm:pt>
    <dgm:pt modelId="{DA221A50-8325-40F3-8510-91DD5596FDAF}" type="pres">
      <dgm:prSet presAssocID="{DC14C198-7DFD-49F8-AF99-A25976AA5A2B}" presName="Name25" presStyleLbl="parChTrans1D4" presStyleIdx="1" presStyleCnt="7"/>
      <dgm:spPr/>
    </dgm:pt>
    <dgm:pt modelId="{4BB79190-383E-471D-B148-4D190E633AFE}" type="pres">
      <dgm:prSet presAssocID="{DC14C198-7DFD-49F8-AF99-A25976AA5A2B}" presName="connTx" presStyleLbl="parChTrans1D4" presStyleIdx="1" presStyleCnt="7"/>
      <dgm:spPr/>
    </dgm:pt>
    <dgm:pt modelId="{0525A1C6-13E9-4DA4-B570-4E1C86C4B248}" type="pres">
      <dgm:prSet presAssocID="{CF41E8C0-5F02-492D-82E5-6E1093E5A3C0}" presName="Name30" presStyleCnt="0"/>
      <dgm:spPr/>
    </dgm:pt>
    <dgm:pt modelId="{7E37323D-2A40-463D-9C90-0B236573FD82}" type="pres">
      <dgm:prSet presAssocID="{CF41E8C0-5F02-492D-82E5-6E1093E5A3C0}" presName="level2Shape" presStyleLbl="node4" presStyleIdx="1" presStyleCnt="7"/>
      <dgm:spPr/>
    </dgm:pt>
    <dgm:pt modelId="{C5C357B9-A89D-456A-B3FF-259D2BDA8BDC}" type="pres">
      <dgm:prSet presAssocID="{CF41E8C0-5F02-492D-82E5-6E1093E5A3C0}" presName="hierChild3" presStyleCnt="0"/>
      <dgm:spPr/>
    </dgm:pt>
    <dgm:pt modelId="{2D91B172-1F10-485A-A8A5-8C25D50296D5}" type="pres">
      <dgm:prSet presAssocID="{D5B00BF9-1664-4FC3-9917-FB76DAC412AC}" presName="Name25" presStyleLbl="parChTrans1D2" presStyleIdx="1" presStyleCnt="5"/>
      <dgm:spPr/>
    </dgm:pt>
    <dgm:pt modelId="{15D047D5-FAC4-45B7-A447-3A6B049EC6DE}" type="pres">
      <dgm:prSet presAssocID="{D5B00BF9-1664-4FC3-9917-FB76DAC412AC}" presName="connTx" presStyleLbl="parChTrans1D2" presStyleIdx="1" presStyleCnt="5"/>
      <dgm:spPr/>
    </dgm:pt>
    <dgm:pt modelId="{8491555E-5DD6-4C6E-BCFA-FB233C697FE9}" type="pres">
      <dgm:prSet presAssocID="{FF5FA245-5656-4CBE-9773-D8C7F89DE2E5}" presName="Name30" presStyleCnt="0"/>
      <dgm:spPr/>
    </dgm:pt>
    <dgm:pt modelId="{937848D9-F6FB-4FF7-AAFC-249CA0E6B79A}" type="pres">
      <dgm:prSet presAssocID="{FF5FA245-5656-4CBE-9773-D8C7F89DE2E5}" presName="level2Shape" presStyleLbl="node2" presStyleIdx="1" presStyleCnt="5"/>
      <dgm:spPr/>
    </dgm:pt>
    <dgm:pt modelId="{6B88F277-1EE0-4D54-B23D-DA9E867A0A49}" type="pres">
      <dgm:prSet presAssocID="{FF5FA245-5656-4CBE-9773-D8C7F89DE2E5}" presName="hierChild3" presStyleCnt="0"/>
      <dgm:spPr/>
    </dgm:pt>
    <dgm:pt modelId="{E016D5BB-6857-4594-86AA-415E5B220A45}" type="pres">
      <dgm:prSet presAssocID="{C81F0641-7DB8-410F-821B-C36040942AEF}" presName="Name25" presStyleLbl="parChTrans1D3" presStyleIdx="2" presStyleCnt="7"/>
      <dgm:spPr/>
    </dgm:pt>
    <dgm:pt modelId="{1D2A5EA3-6935-4A67-B80D-924ECDF50627}" type="pres">
      <dgm:prSet presAssocID="{C81F0641-7DB8-410F-821B-C36040942AEF}" presName="connTx" presStyleLbl="parChTrans1D3" presStyleIdx="2" presStyleCnt="7"/>
      <dgm:spPr/>
    </dgm:pt>
    <dgm:pt modelId="{486A80EB-9780-4690-BFD1-020FEA3288D8}" type="pres">
      <dgm:prSet presAssocID="{CA6F2BD4-E65E-47F5-8250-7103214795D1}" presName="Name30" presStyleCnt="0"/>
      <dgm:spPr/>
    </dgm:pt>
    <dgm:pt modelId="{61A2F7D3-BD5E-4CBC-80F5-BB1A282CA67D}" type="pres">
      <dgm:prSet presAssocID="{CA6F2BD4-E65E-47F5-8250-7103214795D1}" presName="level2Shape" presStyleLbl="node3" presStyleIdx="2" presStyleCnt="7"/>
      <dgm:spPr/>
    </dgm:pt>
    <dgm:pt modelId="{173129B4-F151-4430-BD12-B784C74B2C21}" type="pres">
      <dgm:prSet presAssocID="{CA6F2BD4-E65E-47F5-8250-7103214795D1}" presName="hierChild3" presStyleCnt="0"/>
      <dgm:spPr/>
    </dgm:pt>
    <dgm:pt modelId="{8CC6F2E7-1776-4A95-AF23-DAEBEA696E9F}" type="pres">
      <dgm:prSet presAssocID="{B41C2160-F278-4B21-A5C8-6E316972EC4E}" presName="Name25" presStyleLbl="parChTrans1D4" presStyleIdx="2" presStyleCnt="7"/>
      <dgm:spPr/>
    </dgm:pt>
    <dgm:pt modelId="{B769BE70-C5CA-41BD-B1A5-C80CE1D8316B}" type="pres">
      <dgm:prSet presAssocID="{B41C2160-F278-4B21-A5C8-6E316972EC4E}" presName="connTx" presStyleLbl="parChTrans1D4" presStyleIdx="2" presStyleCnt="7"/>
      <dgm:spPr/>
    </dgm:pt>
    <dgm:pt modelId="{08CF092A-046E-4C7E-98E1-007B27D85EA8}" type="pres">
      <dgm:prSet presAssocID="{188BC6AF-74B8-4264-844E-8C4774094DDB}" presName="Name30" presStyleCnt="0"/>
      <dgm:spPr/>
    </dgm:pt>
    <dgm:pt modelId="{B0567878-0773-4F58-A81B-C543270DE8F8}" type="pres">
      <dgm:prSet presAssocID="{188BC6AF-74B8-4264-844E-8C4774094DDB}" presName="level2Shape" presStyleLbl="node4" presStyleIdx="2" presStyleCnt="7"/>
      <dgm:spPr/>
    </dgm:pt>
    <dgm:pt modelId="{108F963A-9C7D-4564-AB0F-30006BA2DE5F}" type="pres">
      <dgm:prSet presAssocID="{188BC6AF-74B8-4264-844E-8C4774094DDB}" presName="hierChild3" presStyleCnt="0"/>
      <dgm:spPr/>
    </dgm:pt>
    <dgm:pt modelId="{DC74236B-F2AC-4577-B1A4-AC2D43927A78}" type="pres">
      <dgm:prSet presAssocID="{844DA231-20C0-405E-AB90-D2E5F01BDC07}" presName="Name25" presStyleLbl="parChTrans1D2" presStyleIdx="2" presStyleCnt="5"/>
      <dgm:spPr/>
    </dgm:pt>
    <dgm:pt modelId="{39FB6921-C574-49D3-B417-1676AE5122B8}" type="pres">
      <dgm:prSet presAssocID="{844DA231-20C0-405E-AB90-D2E5F01BDC07}" presName="connTx" presStyleLbl="parChTrans1D2" presStyleIdx="2" presStyleCnt="5"/>
      <dgm:spPr/>
    </dgm:pt>
    <dgm:pt modelId="{E7B617E9-5F8B-4C98-B674-AA65EA882B2A}" type="pres">
      <dgm:prSet presAssocID="{C3191BBC-C7AF-49CF-881C-75B5E834FDE7}" presName="Name30" presStyleCnt="0"/>
      <dgm:spPr/>
    </dgm:pt>
    <dgm:pt modelId="{29568797-B7BD-440C-B501-0BAD77B585D5}" type="pres">
      <dgm:prSet presAssocID="{C3191BBC-C7AF-49CF-881C-75B5E834FDE7}" presName="level2Shape" presStyleLbl="node2" presStyleIdx="2" presStyleCnt="5"/>
      <dgm:spPr/>
    </dgm:pt>
    <dgm:pt modelId="{AAA308E5-63AD-458A-9AE1-37C43EE763D0}" type="pres">
      <dgm:prSet presAssocID="{C3191BBC-C7AF-49CF-881C-75B5E834FDE7}" presName="hierChild3" presStyleCnt="0"/>
      <dgm:spPr/>
    </dgm:pt>
    <dgm:pt modelId="{3C98459E-2F86-4751-A559-9C6DFAB704B3}" type="pres">
      <dgm:prSet presAssocID="{68E1593D-29F0-473B-8299-CD7DEF8FAD60}" presName="Name25" presStyleLbl="parChTrans1D3" presStyleIdx="3" presStyleCnt="7"/>
      <dgm:spPr/>
    </dgm:pt>
    <dgm:pt modelId="{B2D1EDC0-FE98-4265-B7AF-C5F2BDAEAA48}" type="pres">
      <dgm:prSet presAssocID="{68E1593D-29F0-473B-8299-CD7DEF8FAD60}" presName="connTx" presStyleLbl="parChTrans1D3" presStyleIdx="3" presStyleCnt="7"/>
      <dgm:spPr/>
    </dgm:pt>
    <dgm:pt modelId="{A191418C-0393-4B0E-BB36-D9679867AD0B}" type="pres">
      <dgm:prSet presAssocID="{ABC1652A-9502-4AB9-9304-60A59C60FA2D}" presName="Name30" presStyleCnt="0"/>
      <dgm:spPr/>
    </dgm:pt>
    <dgm:pt modelId="{C3785790-2171-4EED-9F4D-009A263CB169}" type="pres">
      <dgm:prSet presAssocID="{ABC1652A-9502-4AB9-9304-60A59C60FA2D}" presName="level2Shape" presStyleLbl="node3" presStyleIdx="3" presStyleCnt="7"/>
      <dgm:spPr/>
    </dgm:pt>
    <dgm:pt modelId="{3D82EAD6-B9BC-4F9D-85A6-54EA7413F6D3}" type="pres">
      <dgm:prSet presAssocID="{ABC1652A-9502-4AB9-9304-60A59C60FA2D}" presName="hierChild3" presStyleCnt="0"/>
      <dgm:spPr/>
    </dgm:pt>
    <dgm:pt modelId="{C01B2B09-624C-4701-9A39-F974E03B8215}" type="pres">
      <dgm:prSet presAssocID="{9CF544E2-3512-4643-94CB-19A8EB2649B4}" presName="Name25" presStyleLbl="parChTrans1D4" presStyleIdx="3" presStyleCnt="7"/>
      <dgm:spPr/>
    </dgm:pt>
    <dgm:pt modelId="{CCC7F973-ED5E-41EA-B08B-01829927751E}" type="pres">
      <dgm:prSet presAssocID="{9CF544E2-3512-4643-94CB-19A8EB2649B4}" presName="connTx" presStyleLbl="parChTrans1D4" presStyleIdx="3" presStyleCnt="7"/>
      <dgm:spPr/>
    </dgm:pt>
    <dgm:pt modelId="{DB235B6B-76E6-4425-80E4-E541D7F14C36}" type="pres">
      <dgm:prSet presAssocID="{4E61EA41-026E-43B3-8ACC-4B9D6987D684}" presName="Name30" presStyleCnt="0"/>
      <dgm:spPr/>
    </dgm:pt>
    <dgm:pt modelId="{14970753-47C1-4B60-8450-5020DB09B24F}" type="pres">
      <dgm:prSet presAssocID="{4E61EA41-026E-43B3-8ACC-4B9D6987D684}" presName="level2Shape" presStyleLbl="node4" presStyleIdx="3" presStyleCnt="7"/>
      <dgm:spPr/>
    </dgm:pt>
    <dgm:pt modelId="{26B3C8B7-6B5F-4D3A-8D2A-9367A7415630}" type="pres">
      <dgm:prSet presAssocID="{4E61EA41-026E-43B3-8ACC-4B9D6987D684}" presName="hierChild3" presStyleCnt="0"/>
      <dgm:spPr/>
    </dgm:pt>
    <dgm:pt modelId="{5E7D0A6F-C6FC-4F4C-9566-6F5C3C38B73C}" type="pres">
      <dgm:prSet presAssocID="{05B9A7AA-9937-4225-870E-286F6CC44041}" presName="Name25" presStyleLbl="parChTrans1D2" presStyleIdx="3" presStyleCnt="5"/>
      <dgm:spPr/>
    </dgm:pt>
    <dgm:pt modelId="{7296696D-716E-4A2A-A109-80482024718C}" type="pres">
      <dgm:prSet presAssocID="{05B9A7AA-9937-4225-870E-286F6CC44041}" presName="connTx" presStyleLbl="parChTrans1D2" presStyleIdx="3" presStyleCnt="5"/>
      <dgm:spPr/>
    </dgm:pt>
    <dgm:pt modelId="{76E1E328-4803-4350-ADB7-FD81265F0C1C}" type="pres">
      <dgm:prSet presAssocID="{0A134126-AE3E-4E05-827B-78E51E1430BA}" presName="Name30" presStyleCnt="0"/>
      <dgm:spPr/>
    </dgm:pt>
    <dgm:pt modelId="{2A4C9889-9812-4941-AA72-CE4AA4D0E669}" type="pres">
      <dgm:prSet presAssocID="{0A134126-AE3E-4E05-827B-78E51E1430BA}" presName="level2Shape" presStyleLbl="node2" presStyleIdx="3" presStyleCnt="5"/>
      <dgm:spPr/>
    </dgm:pt>
    <dgm:pt modelId="{8CFBCEFA-821E-440D-9293-B4F43143A799}" type="pres">
      <dgm:prSet presAssocID="{0A134126-AE3E-4E05-827B-78E51E1430BA}" presName="hierChild3" presStyleCnt="0"/>
      <dgm:spPr/>
    </dgm:pt>
    <dgm:pt modelId="{0C9C32C2-B152-47DB-8426-F65A3F91D0EC}" type="pres">
      <dgm:prSet presAssocID="{239CDEA7-B68D-415D-B9D9-56EE5C0027B5}" presName="Name25" presStyleLbl="parChTrans1D3" presStyleIdx="4" presStyleCnt="7"/>
      <dgm:spPr/>
    </dgm:pt>
    <dgm:pt modelId="{767D1C95-0631-4B21-AD34-AC6C423B234D}" type="pres">
      <dgm:prSet presAssocID="{239CDEA7-B68D-415D-B9D9-56EE5C0027B5}" presName="connTx" presStyleLbl="parChTrans1D3" presStyleIdx="4" presStyleCnt="7"/>
      <dgm:spPr/>
    </dgm:pt>
    <dgm:pt modelId="{7A454228-6575-4BB0-B91D-28590DA75744}" type="pres">
      <dgm:prSet presAssocID="{05999DC7-FB38-4C10-95D3-3BF33F98DF3B}" presName="Name30" presStyleCnt="0"/>
      <dgm:spPr/>
    </dgm:pt>
    <dgm:pt modelId="{FB807622-9E14-4979-BEA5-004C1B4E10E0}" type="pres">
      <dgm:prSet presAssocID="{05999DC7-FB38-4C10-95D3-3BF33F98DF3B}" presName="level2Shape" presStyleLbl="node3" presStyleIdx="4" presStyleCnt="7"/>
      <dgm:spPr/>
    </dgm:pt>
    <dgm:pt modelId="{BB4A6437-8848-4C6F-A5E5-3A09CB15A85F}" type="pres">
      <dgm:prSet presAssocID="{05999DC7-FB38-4C10-95D3-3BF33F98DF3B}" presName="hierChild3" presStyleCnt="0"/>
      <dgm:spPr/>
    </dgm:pt>
    <dgm:pt modelId="{F5F5423F-1471-402B-B60C-7A45F59E777C}" type="pres">
      <dgm:prSet presAssocID="{2EF325AA-CE59-47DE-9183-EACB0F1AB76E}" presName="Name25" presStyleLbl="parChTrans1D4" presStyleIdx="4" presStyleCnt="7"/>
      <dgm:spPr/>
    </dgm:pt>
    <dgm:pt modelId="{64901658-2631-4B43-9F1C-CD63D1DE9046}" type="pres">
      <dgm:prSet presAssocID="{2EF325AA-CE59-47DE-9183-EACB0F1AB76E}" presName="connTx" presStyleLbl="parChTrans1D4" presStyleIdx="4" presStyleCnt="7"/>
      <dgm:spPr/>
    </dgm:pt>
    <dgm:pt modelId="{DF0FDF18-A86A-4656-BA6C-C0C9D64210B0}" type="pres">
      <dgm:prSet presAssocID="{18800534-6A1D-4D3F-A644-46E4E27B80D1}" presName="Name30" presStyleCnt="0"/>
      <dgm:spPr/>
    </dgm:pt>
    <dgm:pt modelId="{B81C0975-C1C9-41B1-863C-AA7F851601E2}" type="pres">
      <dgm:prSet presAssocID="{18800534-6A1D-4D3F-A644-46E4E27B80D1}" presName="level2Shape" presStyleLbl="node4" presStyleIdx="4" presStyleCnt="7"/>
      <dgm:spPr/>
    </dgm:pt>
    <dgm:pt modelId="{38535E23-7857-49A3-AAD4-BD82C2D5214A}" type="pres">
      <dgm:prSet presAssocID="{18800534-6A1D-4D3F-A644-46E4E27B80D1}" presName="hierChild3" presStyleCnt="0"/>
      <dgm:spPr/>
    </dgm:pt>
    <dgm:pt modelId="{115FEF78-338D-470F-995C-75F53895078F}" type="pres">
      <dgm:prSet presAssocID="{7E655FF4-C0D3-45E7-AB5A-7AD4DA9D86CD}" presName="Name25" presStyleLbl="parChTrans1D2" presStyleIdx="4" presStyleCnt="5"/>
      <dgm:spPr/>
    </dgm:pt>
    <dgm:pt modelId="{EDB4ADA5-CC93-4920-BC5C-F7356B95BB26}" type="pres">
      <dgm:prSet presAssocID="{7E655FF4-C0D3-45E7-AB5A-7AD4DA9D86CD}" presName="connTx" presStyleLbl="parChTrans1D2" presStyleIdx="4" presStyleCnt="5"/>
      <dgm:spPr/>
    </dgm:pt>
    <dgm:pt modelId="{9F9FA951-0D72-434F-B185-61FBAF9DAF86}" type="pres">
      <dgm:prSet presAssocID="{B203A803-F8B7-409E-A545-0665CF453698}" presName="Name30" presStyleCnt="0"/>
      <dgm:spPr/>
    </dgm:pt>
    <dgm:pt modelId="{E8965461-0E38-4DAE-995F-ADF55BDE2DD0}" type="pres">
      <dgm:prSet presAssocID="{B203A803-F8B7-409E-A545-0665CF453698}" presName="level2Shape" presStyleLbl="node2" presStyleIdx="4" presStyleCnt="5"/>
      <dgm:spPr/>
    </dgm:pt>
    <dgm:pt modelId="{6BFF41FF-1CF6-4154-B3CA-B1A4FC15411F}" type="pres">
      <dgm:prSet presAssocID="{B203A803-F8B7-409E-A545-0665CF453698}" presName="hierChild3" presStyleCnt="0"/>
      <dgm:spPr/>
    </dgm:pt>
    <dgm:pt modelId="{CE6A2E60-F7C2-45FB-AC91-D304F68D314D}" type="pres">
      <dgm:prSet presAssocID="{B45D6AB0-D384-47D9-9977-4B5805716389}" presName="Name25" presStyleLbl="parChTrans1D3" presStyleIdx="5" presStyleCnt="7"/>
      <dgm:spPr/>
    </dgm:pt>
    <dgm:pt modelId="{1D100F98-244F-4360-A6A4-4E430F51DE29}" type="pres">
      <dgm:prSet presAssocID="{B45D6AB0-D384-47D9-9977-4B5805716389}" presName="connTx" presStyleLbl="parChTrans1D3" presStyleIdx="5" presStyleCnt="7"/>
      <dgm:spPr/>
    </dgm:pt>
    <dgm:pt modelId="{EFA733B7-A54D-4E6F-8EAE-105E205EC578}" type="pres">
      <dgm:prSet presAssocID="{3D9095F5-E287-4738-BAA6-06CD0426F5A8}" presName="Name30" presStyleCnt="0"/>
      <dgm:spPr/>
    </dgm:pt>
    <dgm:pt modelId="{8E9A9D50-CE88-40CA-92E0-A19EA43C3654}" type="pres">
      <dgm:prSet presAssocID="{3D9095F5-E287-4738-BAA6-06CD0426F5A8}" presName="level2Shape" presStyleLbl="node3" presStyleIdx="5" presStyleCnt="7"/>
      <dgm:spPr/>
    </dgm:pt>
    <dgm:pt modelId="{14D95C4D-99F4-4A4D-B0F3-10A3C9DA8596}" type="pres">
      <dgm:prSet presAssocID="{3D9095F5-E287-4738-BAA6-06CD0426F5A8}" presName="hierChild3" presStyleCnt="0"/>
      <dgm:spPr/>
    </dgm:pt>
    <dgm:pt modelId="{B531367D-E91C-4E5B-B77E-11A84A8B0EF9}" type="pres">
      <dgm:prSet presAssocID="{CF9A36AF-3844-4AA8-B262-998E802C0879}" presName="Name25" presStyleLbl="parChTrans1D4" presStyleIdx="5" presStyleCnt="7"/>
      <dgm:spPr/>
    </dgm:pt>
    <dgm:pt modelId="{646CD04A-C65E-4151-9FDA-829228344CC8}" type="pres">
      <dgm:prSet presAssocID="{CF9A36AF-3844-4AA8-B262-998E802C0879}" presName="connTx" presStyleLbl="parChTrans1D4" presStyleIdx="5" presStyleCnt="7"/>
      <dgm:spPr/>
    </dgm:pt>
    <dgm:pt modelId="{6A1CB903-1CAD-41B5-84BE-0A7ED4D9667C}" type="pres">
      <dgm:prSet presAssocID="{183FAFE6-EF25-4F32-BF27-787BADB4D66D}" presName="Name30" presStyleCnt="0"/>
      <dgm:spPr/>
    </dgm:pt>
    <dgm:pt modelId="{0075998F-00DA-4020-B5CC-E2A6683F67D5}" type="pres">
      <dgm:prSet presAssocID="{183FAFE6-EF25-4F32-BF27-787BADB4D66D}" presName="level2Shape" presStyleLbl="node4" presStyleIdx="5" presStyleCnt="7"/>
      <dgm:spPr/>
    </dgm:pt>
    <dgm:pt modelId="{00DE35AC-EBAD-4EDA-AB8D-C8A6BF6D1E7C}" type="pres">
      <dgm:prSet presAssocID="{183FAFE6-EF25-4F32-BF27-787BADB4D66D}" presName="hierChild3" presStyleCnt="0"/>
      <dgm:spPr/>
    </dgm:pt>
    <dgm:pt modelId="{0AF532F0-B3E5-4285-9D42-C0D7D9CDC650}" type="pres">
      <dgm:prSet presAssocID="{EB66FE96-6630-4F99-9A70-C45D433FB211}" presName="Name25" presStyleLbl="parChTrans1D3" presStyleIdx="6" presStyleCnt="7"/>
      <dgm:spPr/>
    </dgm:pt>
    <dgm:pt modelId="{A4FAD530-80CF-48B4-866F-A36AC9CF76F6}" type="pres">
      <dgm:prSet presAssocID="{EB66FE96-6630-4F99-9A70-C45D433FB211}" presName="connTx" presStyleLbl="parChTrans1D3" presStyleIdx="6" presStyleCnt="7"/>
      <dgm:spPr/>
    </dgm:pt>
    <dgm:pt modelId="{B646966D-B958-41E3-9D67-096E77B3F9F2}" type="pres">
      <dgm:prSet presAssocID="{C80051F7-F921-4606-86A4-3F151A121CB9}" presName="Name30" presStyleCnt="0"/>
      <dgm:spPr/>
    </dgm:pt>
    <dgm:pt modelId="{C5AB0C56-D033-4CCC-BE40-A6A6C4EE37A3}" type="pres">
      <dgm:prSet presAssocID="{C80051F7-F921-4606-86A4-3F151A121CB9}" presName="level2Shape" presStyleLbl="node3" presStyleIdx="6" presStyleCnt="7"/>
      <dgm:spPr/>
    </dgm:pt>
    <dgm:pt modelId="{43ADF043-B0EA-444B-A3AA-54400D9D6225}" type="pres">
      <dgm:prSet presAssocID="{C80051F7-F921-4606-86A4-3F151A121CB9}" presName="hierChild3" presStyleCnt="0"/>
      <dgm:spPr/>
    </dgm:pt>
    <dgm:pt modelId="{F7E9F68A-2246-4385-9D3D-C8A0EBEEDCC2}" type="pres">
      <dgm:prSet presAssocID="{5C574AF4-EA8B-4EBD-9C97-17639311F456}" presName="Name25" presStyleLbl="parChTrans1D4" presStyleIdx="6" presStyleCnt="7"/>
      <dgm:spPr/>
    </dgm:pt>
    <dgm:pt modelId="{61B7148D-08D1-417A-88B6-412AE7287066}" type="pres">
      <dgm:prSet presAssocID="{5C574AF4-EA8B-4EBD-9C97-17639311F456}" presName="connTx" presStyleLbl="parChTrans1D4" presStyleIdx="6" presStyleCnt="7"/>
      <dgm:spPr/>
    </dgm:pt>
    <dgm:pt modelId="{FEA3D959-84CD-4F49-BF8C-F6F95A897A9F}" type="pres">
      <dgm:prSet presAssocID="{3D029484-6856-4640-A35F-D70ADFC5584C}" presName="Name30" presStyleCnt="0"/>
      <dgm:spPr/>
    </dgm:pt>
    <dgm:pt modelId="{DD1A54C8-CA9D-4291-954E-2F5FD8A2D722}" type="pres">
      <dgm:prSet presAssocID="{3D029484-6856-4640-A35F-D70ADFC5584C}" presName="level2Shape" presStyleLbl="node4" presStyleIdx="6" presStyleCnt="7"/>
      <dgm:spPr/>
    </dgm:pt>
    <dgm:pt modelId="{8EDCA2BB-1D13-41C3-87BB-36975E3C829C}" type="pres">
      <dgm:prSet presAssocID="{3D029484-6856-4640-A35F-D70ADFC5584C}" presName="hierChild3" presStyleCnt="0"/>
      <dgm:spPr/>
    </dgm:pt>
    <dgm:pt modelId="{13F23613-4767-4D72-A288-BD28C8F2F98B}" type="pres">
      <dgm:prSet presAssocID="{675FCB18-72C9-4E67-BE10-C371409AA75B}" presName="bgShapesFlow" presStyleCnt="0"/>
      <dgm:spPr/>
    </dgm:pt>
    <dgm:pt modelId="{6FEBABC4-CEE6-4CEC-89B1-65417BFF6428}" type="pres">
      <dgm:prSet presAssocID="{CEDFE878-9ED0-436B-B932-88EEBA5D7275}" presName="rectComp" presStyleCnt="0"/>
      <dgm:spPr/>
    </dgm:pt>
    <dgm:pt modelId="{610F42C3-9B15-48EC-98D8-1C1EAAE6BAD4}" type="pres">
      <dgm:prSet presAssocID="{CEDFE878-9ED0-436B-B932-88EEBA5D7275}" presName="bgRect" presStyleLbl="bgShp" presStyleIdx="0" presStyleCnt="4" custLinFactNeighborX="-430"/>
      <dgm:spPr/>
    </dgm:pt>
    <dgm:pt modelId="{1C16F52C-9A02-4687-BBA3-C28DDD861568}" type="pres">
      <dgm:prSet presAssocID="{CEDFE878-9ED0-436B-B932-88EEBA5D7275}" presName="bgRectTx" presStyleLbl="bgShp" presStyleIdx="0" presStyleCnt="4">
        <dgm:presLayoutVars>
          <dgm:bulletEnabled val="1"/>
        </dgm:presLayoutVars>
      </dgm:prSet>
      <dgm:spPr/>
    </dgm:pt>
    <dgm:pt modelId="{AB4BAB5A-B70C-45DD-95CF-C45BAF3E73FF}" type="pres">
      <dgm:prSet presAssocID="{CEDFE878-9ED0-436B-B932-88EEBA5D7275}" presName="spComp" presStyleCnt="0"/>
      <dgm:spPr/>
    </dgm:pt>
    <dgm:pt modelId="{AC2011D7-7E2C-4D43-B61C-533590F456E2}" type="pres">
      <dgm:prSet presAssocID="{CEDFE878-9ED0-436B-B932-88EEBA5D7275}" presName="hSp" presStyleCnt="0"/>
      <dgm:spPr/>
    </dgm:pt>
    <dgm:pt modelId="{9DE60E3A-A84E-416C-AEB5-2BD2F0C4EB31}" type="pres">
      <dgm:prSet presAssocID="{76B98ED9-D4FC-4168-A2E5-5585AC1435D2}" presName="rectComp" presStyleCnt="0"/>
      <dgm:spPr/>
    </dgm:pt>
    <dgm:pt modelId="{B15B9934-E2B5-4E52-A241-CC854B08C829}" type="pres">
      <dgm:prSet presAssocID="{76B98ED9-D4FC-4168-A2E5-5585AC1435D2}" presName="bgRect" presStyleLbl="bgShp" presStyleIdx="1" presStyleCnt="4"/>
      <dgm:spPr/>
    </dgm:pt>
    <dgm:pt modelId="{C49092BF-4CAC-4B02-BE0D-D8BCC45F9BAD}" type="pres">
      <dgm:prSet presAssocID="{76B98ED9-D4FC-4168-A2E5-5585AC1435D2}" presName="bgRectTx" presStyleLbl="bgShp" presStyleIdx="1" presStyleCnt="4">
        <dgm:presLayoutVars>
          <dgm:bulletEnabled val="1"/>
        </dgm:presLayoutVars>
      </dgm:prSet>
      <dgm:spPr/>
    </dgm:pt>
    <dgm:pt modelId="{1EF4DA8C-0B07-4074-89B5-F20E111C7C5E}" type="pres">
      <dgm:prSet presAssocID="{76B98ED9-D4FC-4168-A2E5-5585AC1435D2}" presName="spComp" presStyleCnt="0"/>
      <dgm:spPr/>
    </dgm:pt>
    <dgm:pt modelId="{2146D1DC-B221-4517-A5C8-33B812BC1425}" type="pres">
      <dgm:prSet presAssocID="{76B98ED9-D4FC-4168-A2E5-5585AC1435D2}" presName="hSp" presStyleCnt="0"/>
      <dgm:spPr/>
    </dgm:pt>
    <dgm:pt modelId="{A9DB2B07-5590-477D-9B40-F9541CDE6709}" type="pres">
      <dgm:prSet presAssocID="{A1E2BDD9-0235-447E-B9B4-32257E8012C4}" presName="rectComp" presStyleCnt="0"/>
      <dgm:spPr/>
    </dgm:pt>
    <dgm:pt modelId="{999D79FF-EF79-4606-B365-D37E6796B58F}" type="pres">
      <dgm:prSet presAssocID="{A1E2BDD9-0235-447E-B9B4-32257E8012C4}" presName="bgRect" presStyleLbl="bgShp" presStyleIdx="2" presStyleCnt="4"/>
      <dgm:spPr/>
    </dgm:pt>
    <dgm:pt modelId="{015883EE-4329-446F-9D9B-074237ECBD97}" type="pres">
      <dgm:prSet presAssocID="{A1E2BDD9-0235-447E-B9B4-32257E8012C4}" presName="bgRectTx" presStyleLbl="bgShp" presStyleIdx="2" presStyleCnt="4">
        <dgm:presLayoutVars>
          <dgm:bulletEnabled val="1"/>
        </dgm:presLayoutVars>
      </dgm:prSet>
      <dgm:spPr/>
    </dgm:pt>
    <dgm:pt modelId="{0D54DDB9-8CC1-4AC4-87B7-5D5412FA4066}" type="pres">
      <dgm:prSet presAssocID="{A1E2BDD9-0235-447E-B9B4-32257E8012C4}" presName="spComp" presStyleCnt="0"/>
      <dgm:spPr/>
    </dgm:pt>
    <dgm:pt modelId="{4A65C71A-A36F-4EE0-B87C-5DDB6F4E8E52}" type="pres">
      <dgm:prSet presAssocID="{A1E2BDD9-0235-447E-B9B4-32257E8012C4}" presName="hSp" presStyleCnt="0"/>
      <dgm:spPr/>
    </dgm:pt>
    <dgm:pt modelId="{8B233073-AD01-4FBE-99E2-909B69A01EE6}" type="pres">
      <dgm:prSet presAssocID="{68F8219A-31E8-492A-B67F-99795DB3E41F}" presName="rectComp" presStyleCnt="0"/>
      <dgm:spPr/>
    </dgm:pt>
    <dgm:pt modelId="{A53953C8-49B3-4B7D-AC52-69D71DC174A1}" type="pres">
      <dgm:prSet presAssocID="{68F8219A-31E8-492A-B67F-99795DB3E41F}" presName="bgRect" presStyleLbl="bgShp" presStyleIdx="3" presStyleCnt="4"/>
      <dgm:spPr/>
    </dgm:pt>
    <dgm:pt modelId="{7FDE0284-F270-4365-B26B-DB4E28566E00}" type="pres">
      <dgm:prSet presAssocID="{68F8219A-31E8-492A-B67F-99795DB3E41F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821A1901-F8ED-4B3D-98B6-BD78F84B8EB4}" type="presOf" srcId="{18800534-6A1D-4D3F-A644-46E4E27B80D1}" destId="{B81C0975-C1C9-41B1-863C-AA7F851601E2}" srcOrd="0" destOrd="0" presId="urn:microsoft.com/office/officeart/2005/8/layout/hierarchy5"/>
    <dgm:cxn modelId="{4B8EFD01-EB2B-4F45-AA7A-D40090552286}" srcId="{05999DC7-FB38-4C10-95D3-3BF33F98DF3B}" destId="{18800534-6A1D-4D3F-A644-46E4E27B80D1}" srcOrd="0" destOrd="0" parTransId="{2EF325AA-CE59-47DE-9183-EACB0F1AB76E}" sibTransId="{AFD531EB-616F-4D7C-9E04-0EA7C6945863}"/>
    <dgm:cxn modelId="{38DF3E02-34D6-409D-9A5D-6C0D1586D586}" srcId="{B203A803-F8B7-409E-A545-0665CF453698}" destId="{C80051F7-F921-4606-86A4-3F151A121CB9}" srcOrd="1" destOrd="0" parTransId="{EB66FE96-6630-4F99-9A70-C45D433FB211}" sibTransId="{A1CC99E0-FD85-4584-A36E-CBBA9C5527B0}"/>
    <dgm:cxn modelId="{052FD302-2A34-46E2-9D01-05B6DB36A215}" srcId="{675FCB18-72C9-4E67-BE10-C371409AA75B}" destId="{76B98ED9-D4FC-4168-A2E5-5585AC1435D2}" srcOrd="2" destOrd="0" parTransId="{2AC82CDC-6D0A-41B2-85D9-64220D779FD3}" sibTransId="{47A9DC15-14FF-4E5B-BC75-7A72DC72DBF9}"/>
    <dgm:cxn modelId="{8BD0DA06-30F9-4482-B493-9198935CE993}" type="presOf" srcId="{239CDEA7-B68D-415D-B9D9-56EE5C0027B5}" destId="{0C9C32C2-B152-47DB-8426-F65A3F91D0EC}" srcOrd="0" destOrd="0" presId="urn:microsoft.com/office/officeart/2005/8/layout/hierarchy5"/>
    <dgm:cxn modelId="{43D22307-53C4-4A71-938F-EF93BBD152CC}" type="presOf" srcId="{ABC1652A-9502-4AB9-9304-60A59C60FA2D}" destId="{C3785790-2171-4EED-9F4D-009A263CB169}" srcOrd="0" destOrd="0" presId="urn:microsoft.com/office/officeart/2005/8/layout/hierarchy5"/>
    <dgm:cxn modelId="{CA6C4E09-CFBD-4800-B61C-FAA587CD9CFB}" type="presOf" srcId="{AEFB754E-1A6E-4EC9-95CE-036E80E5EC8C}" destId="{A51E3B6F-119A-48F9-9F8C-46F51E3D26DA}" srcOrd="1" destOrd="0" presId="urn:microsoft.com/office/officeart/2005/8/layout/hierarchy5"/>
    <dgm:cxn modelId="{7EC1AE09-7623-4078-B738-BCDA578DCB25}" type="presOf" srcId="{183FAFE6-EF25-4F32-BF27-787BADB4D66D}" destId="{0075998F-00DA-4020-B5CC-E2A6683F67D5}" srcOrd="0" destOrd="0" presId="urn:microsoft.com/office/officeart/2005/8/layout/hierarchy5"/>
    <dgm:cxn modelId="{36CBF013-6E52-4913-9A2A-1824F3EFC6F1}" type="presOf" srcId="{A1E2BDD9-0235-447E-B9B4-32257E8012C4}" destId="{015883EE-4329-446F-9D9B-074237ECBD97}" srcOrd="1" destOrd="0" presId="urn:microsoft.com/office/officeart/2005/8/layout/hierarchy5"/>
    <dgm:cxn modelId="{2AB25417-C63D-4AAF-9722-D56302B0797F}" srcId="{675FCB18-72C9-4E67-BE10-C371409AA75B}" destId="{A1E2BDD9-0235-447E-B9B4-32257E8012C4}" srcOrd="3" destOrd="0" parTransId="{5A8E565F-5C5D-4401-B9D0-328895083329}" sibTransId="{8647FFA7-8380-4F2C-8237-5BD5738A3E1E}"/>
    <dgm:cxn modelId="{E65F9018-075B-43BE-BEE6-ED1C2B76C58E}" srcId="{675FCB18-72C9-4E67-BE10-C371409AA75B}" destId="{CEDFE878-9ED0-436B-B932-88EEBA5D7275}" srcOrd="1" destOrd="0" parTransId="{E5314F88-5D6F-49B4-8AE5-FF8E4D01B03A}" sibTransId="{362711D1-3285-49FC-8FE3-A4938990D7DD}"/>
    <dgm:cxn modelId="{EDB8171D-AE78-4F9B-8E93-B5F29AA6B965}" type="presOf" srcId="{DC14C198-7DFD-49F8-AF99-A25976AA5A2B}" destId="{DA221A50-8325-40F3-8510-91DD5596FDAF}" srcOrd="0" destOrd="0" presId="urn:microsoft.com/office/officeart/2005/8/layout/hierarchy5"/>
    <dgm:cxn modelId="{4C1F451E-A10D-4A9F-A320-5C36FD438619}" type="presOf" srcId="{C81F0641-7DB8-410F-821B-C36040942AEF}" destId="{1D2A5EA3-6935-4A67-B80D-924ECDF50627}" srcOrd="1" destOrd="0" presId="urn:microsoft.com/office/officeart/2005/8/layout/hierarchy5"/>
    <dgm:cxn modelId="{6E5D9A1E-7B1A-4A4D-85C9-F5E7D0E7D994}" srcId="{CA6F2BD4-E65E-47F5-8250-7103214795D1}" destId="{188BC6AF-74B8-4264-844E-8C4774094DDB}" srcOrd="0" destOrd="0" parTransId="{B41C2160-F278-4B21-A5C8-6E316972EC4E}" sibTransId="{955BC898-07C2-4F0B-AB15-E4A13ACE3C04}"/>
    <dgm:cxn modelId="{1DF0641F-6C37-4003-A4EB-CF5814B59065}" type="presOf" srcId="{9C4B1AE3-9CD2-412A-9570-26823856B73D}" destId="{0C353CB0-1F53-4560-A729-DDE92E34314F}" srcOrd="1" destOrd="0" presId="urn:microsoft.com/office/officeart/2005/8/layout/hierarchy5"/>
    <dgm:cxn modelId="{C6624E1F-912E-458E-A3CA-4CE0DF74DAAA}" type="presOf" srcId="{DC14C198-7DFD-49F8-AF99-A25976AA5A2B}" destId="{4BB79190-383E-471D-B148-4D190E633AFE}" srcOrd="1" destOrd="0" presId="urn:microsoft.com/office/officeart/2005/8/layout/hierarchy5"/>
    <dgm:cxn modelId="{0845C421-A35A-4FA2-9D49-4C7E74ABBA8B}" srcId="{71F74321-0F07-4694-B939-74B43EB3ED65}" destId="{DCF4527C-93BF-429C-BB6E-7D5D85198928}" srcOrd="0" destOrd="0" parTransId="{6A353944-91E3-433F-99F4-C7B27E8F4F56}" sibTransId="{5ADEF8E7-1574-4010-A612-F53ADD70DE62}"/>
    <dgm:cxn modelId="{3307BE25-EA26-4477-BB26-F1BB31C6D0D1}" srcId="{C80051F7-F921-4606-86A4-3F151A121CB9}" destId="{3D029484-6856-4640-A35F-D70ADFC5584C}" srcOrd="0" destOrd="0" parTransId="{5C574AF4-EA8B-4EBD-9C97-17639311F456}" sibTransId="{2D907D3F-3EF4-486F-ABE0-0AFBD27BCFE6}"/>
    <dgm:cxn modelId="{C4753C28-2164-4B86-B952-23C9012E07F2}" type="presOf" srcId="{71F74321-0F07-4694-B939-74B43EB3ED65}" destId="{5063091A-7000-43AA-A831-CCF60C740F96}" srcOrd="0" destOrd="0" presId="urn:microsoft.com/office/officeart/2005/8/layout/hierarchy5"/>
    <dgm:cxn modelId="{EF523D2E-9835-4966-9728-961F62057D58}" type="presOf" srcId="{76B98ED9-D4FC-4168-A2E5-5585AC1435D2}" destId="{C49092BF-4CAC-4B02-BE0D-D8BCC45F9BAD}" srcOrd="1" destOrd="0" presId="urn:microsoft.com/office/officeart/2005/8/layout/hierarchy5"/>
    <dgm:cxn modelId="{9A165732-8A22-4C2C-A147-7878ABA298CB}" type="presOf" srcId="{CF41E8C0-5F02-492D-82E5-6E1093E5A3C0}" destId="{7E37323D-2A40-463D-9C90-0B236573FD82}" srcOrd="0" destOrd="0" presId="urn:microsoft.com/office/officeart/2005/8/layout/hierarchy5"/>
    <dgm:cxn modelId="{1D7B2338-0F2A-4796-A5DF-C2A78C95B48A}" type="presOf" srcId="{CEDFE878-9ED0-436B-B932-88EEBA5D7275}" destId="{610F42C3-9B15-48EC-98D8-1C1EAAE6BAD4}" srcOrd="0" destOrd="0" presId="urn:microsoft.com/office/officeart/2005/8/layout/hierarchy5"/>
    <dgm:cxn modelId="{5C160E3D-4D20-43E0-A987-B64162DD8497}" type="presOf" srcId="{B203A803-F8B7-409E-A545-0665CF453698}" destId="{E8965461-0E38-4DAE-995F-ADF55BDE2DD0}" srcOrd="0" destOrd="0" presId="urn:microsoft.com/office/officeart/2005/8/layout/hierarchy5"/>
    <dgm:cxn modelId="{CC33875C-58C2-4118-8B24-535BAB98256E}" type="presOf" srcId="{CF9A36AF-3844-4AA8-B262-998E802C0879}" destId="{646CD04A-C65E-4151-9FDA-829228344CC8}" srcOrd="1" destOrd="0" presId="urn:microsoft.com/office/officeart/2005/8/layout/hierarchy5"/>
    <dgm:cxn modelId="{CEE06141-D009-4A3B-926F-BB4322F6E082}" type="presOf" srcId="{5C574AF4-EA8B-4EBD-9C97-17639311F456}" destId="{F7E9F68A-2246-4385-9D3D-C8A0EBEEDCC2}" srcOrd="0" destOrd="0" presId="urn:microsoft.com/office/officeart/2005/8/layout/hierarchy5"/>
    <dgm:cxn modelId="{FDD41464-2ECA-4BAE-BDDE-5500C4B2EF64}" type="presOf" srcId="{B45D6AB0-D384-47D9-9977-4B5805716389}" destId="{CE6A2E60-F7C2-45FB-AC91-D304F68D314D}" srcOrd="0" destOrd="0" presId="urn:microsoft.com/office/officeart/2005/8/layout/hierarchy5"/>
    <dgm:cxn modelId="{79495E44-2BC8-4FD4-B409-C3A0E0E27D0B}" type="presOf" srcId="{CEDFE878-9ED0-436B-B932-88EEBA5D7275}" destId="{1C16F52C-9A02-4687-BBA3-C28DDD861568}" srcOrd="1" destOrd="0" presId="urn:microsoft.com/office/officeart/2005/8/layout/hierarchy5"/>
    <dgm:cxn modelId="{CBCEA567-548D-46D1-B7A2-07BA4A102A56}" type="presOf" srcId="{675FCB18-72C9-4E67-BE10-C371409AA75B}" destId="{1DB6F7C4-6AC1-4AA0-A306-72AF83645B73}" srcOrd="0" destOrd="0" presId="urn:microsoft.com/office/officeart/2005/8/layout/hierarchy5"/>
    <dgm:cxn modelId="{696B3348-18A6-4B07-BF41-E035D3ADA052}" type="presOf" srcId="{9CF544E2-3512-4643-94CB-19A8EB2649B4}" destId="{C01B2B09-624C-4701-9A39-F974E03B8215}" srcOrd="0" destOrd="0" presId="urn:microsoft.com/office/officeart/2005/8/layout/hierarchy5"/>
    <dgm:cxn modelId="{7EBE5B68-E082-455F-BF97-BC2FD6869EDE}" type="presOf" srcId="{76B98ED9-D4FC-4168-A2E5-5585AC1435D2}" destId="{B15B9934-E2B5-4E52-A241-CC854B08C829}" srcOrd="0" destOrd="0" presId="urn:microsoft.com/office/officeart/2005/8/layout/hierarchy5"/>
    <dgm:cxn modelId="{C0F86D68-DF05-45AC-8B83-49F6B165305F}" type="presOf" srcId="{05999DC7-FB38-4C10-95D3-3BF33F98DF3B}" destId="{FB807622-9E14-4979-BEA5-004C1B4E10E0}" srcOrd="0" destOrd="0" presId="urn:microsoft.com/office/officeart/2005/8/layout/hierarchy5"/>
    <dgm:cxn modelId="{1A369968-8113-4659-9735-A7E9F950F342}" type="presOf" srcId="{9CF544E2-3512-4643-94CB-19A8EB2649B4}" destId="{CCC7F973-ED5E-41EA-B08B-01829927751E}" srcOrd="1" destOrd="0" presId="urn:microsoft.com/office/officeart/2005/8/layout/hierarchy5"/>
    <dgm:cxn modelId="{41F8C869-87D0-403F-BD47-F91FA9838FE1}" type="presOf" srcId="{68F8219A-31E8-492A-B67F-99795DB3E41F}" destId="{7FDE0284-F270-4365-B26B-DB4E28566E00}" srcOrd="1" destOrd="0" presId="urn:microsoft.com/office/officeart/2005/8/layout/hierarchy5"/>
    <dgm:cxn modelId="{2FE7974B-24E2-43F8-9689-D2E7BB5F7D2D}" type="presOf" srcId="{EB66FE96-6630-4F99-9A70-C45D433FB211}" destId="{A4FAD530-80CF-48B4-866F-A36AC9CF76F6}" srcOrd="1" destOrd="0" presId="urn:microsoft.com/office/officeart/2005/8/layout/hierarchy5"/>
    <dgm:cxn modelId="{790AC74F-5560-4525-8893-3F3804B90504}" type="presOf" srcId="{0A134126-AE3E-4E05-827B-78E51E1430BA}" destId="{2A4C9889-9812-4941-AA72-CE4AA4D0E669}" srcOrd="0" destOrd="0" presId="urn:microsoft.com/office/officeart/2005/8/layout/hierarchy5"/>
    <dgm:cxn modelId="{3B330451-D946-4338-A397-28DC38476E28}" srcId="{ABE245BB-AC07-45AA-A8DF-2F7B768DE842}" destId="{FF557E57-C271-42C5-BA4F-34170C85800F}" srcOrd="0" destOrd="0" parTransId="{9C4B1AE3-9CD2-412A-9570-26823856B73D}" sibTransId="{31FA1B28-7E45-4AE3-B685-3F91E3960B91}"/>
    <dgm:cxn modelId="{C76CA273-DCA4-4B48-B95E-4CC92409E676}" srcId="{B203A803-F8B7-409E-A545-0665CF453698}" destId="{3D9095F5-E287-4738-BAA6-06CD0426F5A8}" srcOrd="0" destOrd="0" parTransId="{B45D6AB0-D384-47D9-9977-4B5805716389}" sibTransId="{B6B83830-D858-4382-9A2E-DEC29215F2CA}"/>
    <dgm:cxn modelId="{76F78574-7553-4305-BE2B-682C92F5ACF2}" srcId="{ABE245BB-AC07-45AA-A8DF-2F7B768DE842}" destId="{0A134126-AE3E-4E05-827B-78E51E1430BA}" srcOrd="3" destOrd="0" parTransId="{05B9A7AA-9937-4225-870E-286F6CC44041}" sibTransId="{E38BA430-261C-4439-AD19-44296ACE16C7}"/>
    <dgm:cxn modelId="{F1A5C654-39DE-4045-ADA2-0E8DEF564481}" srcId="{0A134126-AE3E-4E05-827B-78E51E1430BA}" destId="{05999DC7-FB38-4C10-95D3-3BF33F98DF3B}" srcOrd="0" destOrd="0" parTransId="{239CDEA7-B68D-415D-B9D9-56EE5C0027B5}" sibTransId="{E0CA291B-F170-4EA0-B311-9CDC3CAF39AA}"/>
    <dgm:cxn modelId="{9D702555-A920-41A4-8251-0E3C98287B7A}" type="presOf" srcId="{68E1593D-29F0-473B-8299-CD7DEF8FAD60}" destId="{B2D1EDC0-FE98-4265-B7AF-C5F2BDAEAA48}" srcOrd="1" destOrd="0" presId="urn:microsoft.com/office/officeart/2005/8/layout/hierarchy5"/>
    <dgm:cxn modelId="{E2626175-87BE-4573-8D26-29A5D68B3696}" srcId="{ABE245BB-AC07-45AA-A8DF-2F7B768DE842}" destId="{C3191BBC-C7AF-49CF-881C-75B5E834FDE7}" srcOrd="2" destOrd="0" parTransId="{844DA231-20C0-405E-AB90-D2E5F01BDC07}" sibTransId="{8D4509E8-9CE0-499E-92A4-837E9F055D6F}"/>
    <dgm:cxn modelId="{82A91F76-81AE-4873-9333-9121B1C06FB5}" srcId="{ABC1652A-9502-4AB9-9304-60A59C60FA2D}" destId="{4E61EA41-026E-43B3-8ACC-4B9D6987D684}" srcOrd="0" destOrd="0" parTransId="{9CF544E2-3512-4643-94CB-19A8EB2649B4}" sibTransId="{16FCE750-07D3-4C9E-A029-2E7328C490EB}"/>
    <dgm:cxn modelId="{D4E82756-63A8-46E7-866C-B851FFF63706}" type="presOf" srcId="{AEFB754E-1A6E-4EC9-95CE-036E80E5EC8C}" destId="{22E628AA-1ABB-4C50-A504-98386509B06C}" srcOrd="0" destOrd="0" presId="urn:microsoft.com/office/officeart/2005/8/layout/hierarchy5"/>
    <dgm:cxn modelId="{D9058C76-B76D-418F-8B93-5698D03D7F34}" type="presOf" srcId="{B41C2160-F278-4B21-A5C8-6E316972EC4E}" destId="{B769BE70-C5CA-41BD-B1A5-C80CE1D8316B}" srcOrd="1" destOrd="0" presId="urn:microsoft.com/office/officeart/2005/8/layout/hierarchy5"/>
    <dgm:cxn modelId="{E150C877-A578-440D-A617-22CACDF8C154}" type="presOf" srcId="{68E1593D-29F0-473B-8299-CD7DEF8FAD60}" destId="{3C98459E-2F86-4751-A559-9C6DFAB704B3}" srcOrd="0" destOrd="0" presId="urn:microsoft.com/office/officeart/2005/8/layout/hierarchy5"/>
    <dgm:cxn modelId="{D08BD157-1214-45A2-B54A-84DCDEE47CF9}" type="presOf" srcId="{04E716D9-79D9-4226-B7A5-2A572D1C63AC}" destId="{94C300D5-5444-418C-B08C-31EFE98E51A9}" srcOrd="0" destOrd="0" presId="urn:microsoft.com/office/officeart/2005/8/layout/hierarchy5"/>
    <dgm:cxn modelId="{67A6417B-CEA8-4540-BEC6-BB067B14A702}" srcId="{ABE245BB-AC07-45AA-A8DF-2F7B768DE842}" destId="{B203A803-F8B7-409E-A545-0665CF453698}" srcOrd="4" destOrd="0" parTransId="{7E655FF4-C0D3-45E7-AB5A-7AD4DA9D86CD}" sibTransId="{CB2C69D3-D344-46EA-A2BB-9496285B55CC}"/>
    <dgm:cxn modelId="{B8F90D7D-F3B3-4C82-8DDF-14E5B939BD68}" type="presOf" srcId="{CA6F2BD4-E65E-47F5-8250-7103214795D1}" destId="{61A2F7D3-BD5E-4CBC-80F5-BB1A282CA67D}" srcOrd="0" destOrd="0" presId="urn:microsoft.com/office/officeart/2005/8/layout/hierarchy5"/>
    <dgm:cxn modelId="{860B2F83-E25A-4D33-8009-D3B1A17A8C0D}" type="presOf" srcId="{6A353944-91E3-433F-99F4-C7B27E8F4F56}" destId="{1D0D8D31-FED3-4EAC-A1D8-153D89A42CF7}" srcOrd="1" destOrd="0" presId="urn:microsoft.com/office/officeart/2005/8/layout/hierarchy5"/>
    <dgm:cxn modelId="{F9365A88-7F6B-4371-8EC2-298444CF5B8A}" type="presOf" srcId="{B41C2160-F278-4B21-A5C8-6E316972EC4E}" destId="{8CC6F2E7-1776-4A95-AF23-DAEBEA696E9F}" srcOrd="0" destOrd="0" presId="urn:microsoft.com/office/officeart/2005/8/layout/hierarchy5"/>
    <dgm:cxn modelId="{3ABDE389-2ECF-4AD5-9AF3-299B622871C9}" type="presOf" srcId="{FF5FA245-5656-4CBE-9773-D8C7F89DE2E5}" destId="{937848D9-F6FB-4FF7-AAFC-249CA0E6B79A}" srcOrd="0" destOrd="0" presId="urn:microsoft.com/office/officeart/2005/8/layout/hierarchy5"/>
    <dgm:cxn modelId="{8455538B-3C5E-49E7-AAC5-53F53322B7A4}" type="presOf" srcId="{3D029484-6856-4640-A35F-D70ADFC5584C}" destId="{DD1A54C8-CA9D-4291-954E-2F5FD8A2D722}" srcOrd="0" destOrd="0" presId="urn:microsoft.com/office/officeart/2005/8/layout/hierarchy5"/>
    <dgm:cxn modelId="{531B0B8C-67FB-4C31-923F-36F857C4D482}" srcId="{FF557E57-C271-42C5-BA4F-34170C85800F}" destId="{71F74321-0F07-4694-B939-74B43EB3ED65}" srcOrd="0" destOrd="0" parTransId="{04E716D9-79D9-4226-B7A5-2A572D1C63AC}" sibTransId="{825DC452-644F-4210-B773-FDE6BA5708FC}"/>
    <dgm:cxn modelId="{D4A29591-1327-464A-B27E-5F3A3C165372}" type="presOf" srcId="{DCF4527C-93BF-429C-BB6E-7D5D85198928}" destId="{CB19964E-09A3-4BEE-BA34-BAB4C719918D}" srcOrd="0" destOrd="0" presId="urn:microsoft.com/office/officeart/2005/8/layout/hierarchy5"/>
    <dgm:cxn modelId="{A167089A-DCE0-4D60-84E7-469FA7C1EA15}" type="presOf" srcId="{C81F0641-7DB8-410F-821B-C36040942AEF}" destId="{E016D5BB-6857-4594-86AA-415E5B220A45}" srcOrd="0" destOrd="0" presId="urn:microsoft.com/office/officeart/2005/8/layout/hierarchy5"/>
    <dgm:cxn modelId="{ADFFA09A-6F7F-4818-A679-8267E460CEE8}" srcId="{ABE245BB-AC07-45AA-A8DF-2F7B768DE842}" destId="{FF5FA245-5656-4CBE-9773-D8C7F89DE2E5}" srcOrd="1" destOrd="0" parTransId="{D5B00BF9-1664-4FC3-9917-FB76DAC412AC}" sibTransId="{8BE2CB5D-E786-41DF-ADC3-3A63AC10C05D}"/>
    <dgm:cxn modelId="{9937009D-BD31-4AF5-B038-A9A9AD761A20}" type="presOf" srcId="{D5B00BF9-1664-4FC3-9917-FB76DAC412AC}" destId="{2D91B172-1F10-485A-A8A5-8C25D50296D5}" srcOrd="0" destOrd="0" presId="urn:microsoft.com/office/officeart/2005/8/layout/hierarchy5"/>
    <dgm:cxn modelId="{4A1A6F9E-287F-4C26-8A73-EA425CEF40FC}" type="presOf" srcId="{6A353944-91E3-433F-99F4-C7B27E8F4F56}" destId="{8EF6770B-9DA5-4D10-A07F-1FD0D8CB6555}" srcOrd="0" destOrd="0" presId="urn:microsoft.com/office/officeart/2005/8/layout/hierarchy5"/>
    <dgm:cxn modelId="{E8F112A1-7222-4EB5-A833-43ABCC101882}" type="presOf" srcId="{188BC6AF-74B8-4264-844E-8C4774094DDB}" destId="{B0567878-0773-4F58-A81B-C543270DE8F8}" srcOrd="0" destOrd="0" presId="urn:microsoft.com/office/officeart/2005/8/layout/hierarchy5"/>
    <dgm:cxn modelId="{8313AEAD-DDAA-4B10-B33F-DD15CA45E605}" srcId="{3D9095F5-E287-4738-BAA6-06CD0426F5A8}" destId="{183FAFE6-EF25-4F32-BF27-787BADB4D66D}" srcOrd="0" destOrd="0" parTransId="{CF9A36AF-3844-4AA8-B262-998E802C0879}" sibTransId="{6178C9CD-EEB3-4909-8C1E-78225BB3992B}"/>
    <dgm:cxn modelId="{6BB5FAB0-DB18-4099-B1CE-2A4AD524298A}" type="presOf" srcId="{7E655FF4-C0D3-45E7-AB5A-7AD4DA9D86CD}" destId="{EDB4ADA5-CC93-4920-BC5C-F7356B95BB26}" srcOrd="1" destOrd="0" presId="urn:microsoft.com/office/officeart/2005/8/layout/hierarchy5"/>
    <dgm:cxn modelId="{3F91D2B1-B621-4901-B75B-4E5ADB0F93DD}" type="presOf" srcId="{05B9A7AA-9937-4225-870E-286F6CC44041}" destId="{7296696D-716E-4A2A-A109-80482024718C}" srcOrd="1" destOrd="0" presId="urn:microsoft.com/office/officeart/2005/8/layout/hierarchy5"/>
    <dgm:cxn modelId="{B2F799B5-2AE6-452B-9C37-252DF78489CB}" type="presOf" srcId="{ABE245BB-AC07-45AA-A8DF-2F7B768DE842}" destId="{1CB42D3D-6586-4B45-A5AB-875C3C487E60}" srcOrd="0" destOrd="0" presId="urn:microsoft.com/office/officeart/2005/8/layout/hierarchy5"/>
    <dgm:cxn modelId="{50C93AB6-84C6-446B-8A2D-67CEDB6C8CA6}" type="presOf" srcId="{7E655FF4-C0D3-45E7-AB5A-7AD4DA9D86CD}" destId="{115FEF78-338D-470F-995C-75F53895078F}" srcOrd="0" destOrd="0" presId="urn:microsoft.com/office/officeart/2005/8/layout/hierarchy5"/>
    <dgm:cxn modelId="{197B80B7-1564-47A1-8683-80DA647EBEBF}" type="presOf" srcId="{C3191BBC-C7AF-49CF-881C-75B5E834FDE7}" destId="{29568797-B7BD-440C-B501-0BAD77B585D5}" srcOrd="0" destOrd="0" presId="urn:microsoft.com/office/officeart/2005/8/layout/hierarchy5"/>
    <dgm:cxn modelId="{23E09EB9-DAEC-4C0F-A085-F848AB42AB1A}" type="presOf" srcId="{844DA231-20C0-405E-AB90-D2E5F01BDC07}" destId="{39FB6921-C574-49D3-B417-1676AE5122B8}" srcOrd="1" destOrd="0" presId="urn:microsoft.com/office/officeart/2005/8/layout/hierarchy5"/>
    <dgm:cxn modelId="{2E8F73C3-91EF-44D2-8F46-7611FC8010F4}" srcId="{FF557E57-C271-42C5-BA4F-34170C85800F}" destId="{590D2A0D-0908-4254-A9FB-4A0B0DE44AC5}" srcOrd="1" destOrd="0" parTransId="{AEFB754E-1A6E-4EC9-95CE-036E80E5EC8C}" sibTransId="{145548C4-6B73-456A-AE12-6CA377D0AD5A}"/>
    <dgm:cxn modelId="{233325C6-F6DA-446B-86C3-877D225EBAAF}" type="presOf" srcId="{2EF325AA-CE59-47DE-9183-EACB0F1AB76E}" destId="{F5F5423F-1471-402B-B60C-7A45F59E777C}" srcOrd="0" destOrd="0" presId="urn:microsoft.com/office/officeart/2005/8/layout/hierarchy5"/>
    <dgm:cxn modelId="{818E0CC9-95A2-4DDB-8B47-5680C95A881F}" type="presOf" srcId="{5C574AF4-EA8B-4EBD-9C97-17639311F456}" destId="{61B7148D-08D1-417A-88B6-412AE7287066}" srcOrd="1" destOrd="0" presId="urn:microsoft.com/office/officeart/2005/8/layout/hierarchy5"/>
    <dgm:cxn modelId="{A4CABCC9-9308-4F9D-AE7A-B5FD25DAFA48}" srcId="{675FCB18-72C9-4E67-BE10-C371409AA75B}" destId="{68F8219A-31E8-492A-B67F-99795DB3E41F}" srcOrd="4" destOrd="0" parTransId="{C83549CF-74F0-4F4E-A781-27A70F3B9C72}" sibTransId="{DB6157E6-8CA0-404B-A667-A6117FAF692B}"/>
    <dgm:cxn modelId="{9DDDAFCD-9655-41EB-B85E-A903341F201A}" srcId="{FF5FA245-5656-4CBE-9773-D8C7F89DE2E5}" destId="{CA6F2BD4-E65E-47F5-8250-7103214795D1}" srcOrd="0" destOrd="0" parTransId="{C81F0641-7DB8-410F-821B-C36040942AEF}" sibTransId="{8246F508-3811-4DC5-BB81-0D8AE735E72A}"/>
    <dgm:cxn modelId="{5A1DF6CD-6738-48C1-9147-12D2555A4232}" type="presOf" srcId="{68F8219A-31E8-492A-B67F-99795DB3E41F}" destId="{A53953C8-49B3-4B7D-AC52-69D71DC174A1}" srcOrd="0" destOrd="0" presId="urn:microsoft.com/office/officeart/2005/8/layout/hierarchy5"/>
    <dgm:cxn modelId="{386251CF-BB97-4301-A040-575D4EDB1E15}" type="presOf" srcId="{844DA231-20C0-405E-AB90-D2E5F01BDC07}" destId="{DC74236B-F2AC-4577-B1A4-AC2D43927A78}" srcOrd="0" destOrd="0" presId="urn:microsoft.com/office/officeart/2005/8/layout/hierarchy5"/>
    <dgm:cxn modelId="{412A07D0-1E1A-480B-9BF4-BB909723DE82}" srcId="{C3191BBC-C7AF-49CF-881C-75B5E834FDE7}" destId="{ABC1652A-9502-4AB9-9304-60A59C60FA2D}" srcOrd="0" destOrd="0" parTransId="{68E1593D-29F0-473B-8299-CD7DEF8FAD60}" sibTransId="{1F89526D-8729-4E6C-9E45-E92C5E5C7DD0}"/>
    <dgm:cxn modelId="{D34ADDD2-0BEB-4E07-9C9B-C8376F097F63}" type="presOf" srcId="{239CDEA7-B68D-415D-B9D9-56EE5C0027B5}" destId="{767D1C95-0631-4B21-AD34-AC6C423B234D}" srcOrd="1" destOrd="0" presId="urn:microsoft.com/office/officeart/2005/8/layout/hierarchy5"/>
    <dgm:cxn modelId="{8FF112D5-742C-45BA-AF9F-179BF60255A6}" type="presOf" srcId="{EB66FE96-6630-4F99-9A70-C45D433FB211}" destId="{0AF532F0-B3E5-4285-9D42-C0D7D9CDC650}" srcOrd="0" destOrd="0" presId="urn:microsoft.com/office/officeart/2005/8/layout/hierarchy5"/>
    <dgm:cxn modelId="{742D1DD5-04F5-47F1-89DE-B7EE8F8DEEAC}" type="presOf" srcId="{C80051F7-F921-4606-86A4-3F151A121CB9}" destId="{C5AB0C56-D033-4CCC-BE40-A6A6C4EE37A3}" srcOrd="0" destOrd="0" presId="urn:microsoft.com/office/officeart/2005/8/layout/hierarchy5"/>
    <dgm:cxn modelId="{37F4C3D6-7BE3-490D-AE48-F1C744F3F7FC}" type="presOf" srcId="{05B9A7AA-9937-4225-870E-286F6CC44041}" destId="{5E7D0A6F-C6FC-4F4C-9566-6F5C3C38B73C}" srcOrd="0" destOrd="0" presId="urn:microsoft.com/office/officeart/2005/8/layout/hierarchy5"/>
    <dgm:cxn modelId="{349AB0E0-67C6-4791-8AE4-5A4FD9DF1DF7}" srcId="{590D2A0D-0908-4254-A9FB-4A0B0DE44AC5}" destId="{CF41E8C0-5F02-492D-82E5-6E1093E5A3C0}" srcOrd="0" destOrd="0" parTransId="{DC14C198-7DFD-49F8-AF99-A25976AA5A2B}" sibTransId="{44029F9C-7952-4DED-AF7D-FC6BC6CFF562}"/>
    <dgm:cxn modelId="{89E2CDE3-FB21-400A-918D-71787B4FB02B}" type="presOf" srcId="{9C4B1AE3-9CD2-412A-9570-26823856B73D}" destId="{1E0E5F49-6662-4B28-961C-C87538247CF7}" srcOrd="0" destOrd="0" presId="urn:microsoft.com/office/officeart/2005/8/layout/hierarchy5"/>
    <dgm:cxn modelId="{95D8A8E8-1B39-4AEB-82F1-42B086255A49}" type="presOf" srcId="{B45D6AB0-D384-47D9-9977-4B5805716389}" destId="{1D100F98-244F-4360-A6A4-4E430F51DE29}" srcOrd="1" destOrd="0" presId="urn:microsoft.com/office/officeart/2005/8/layout/hierarchy5"/>
    <dgm:cxn modelId="{6C01D0E8-A519-4951-B78C-651AC5540D47}" type="presOf" srcId="{4E61EA41-026E-43B3-8ACC-4B9D6987D684}" destId="{14970753-47C1-4B60-8450-5020DB09B24F}" srcOrd="0" destOrd="0" presId="urn:microsoft.com/office/officeart/2005/8/layout/hierarchy5"/>
    <dgm:cxn modelId="{7A5C9FED-F436-439B-ACD6-52B5B269E579}" srcId="{675FCB18-72C9-4E67-BE10-C371409AA75B}" destId="{ABE245BB-AC07-45AA-A8DF-2F7B768DE842}" srcOrd="0" destOrd="0" parTransId="{161E2181-C477-44DD-8A7C-9AF2C695AC93}" sibTransId="{027D83E5-5188-4E37-B4EB-2B7722BF80C1}"/>
    <dgm:cxn modelId="{B9DA12EE-CE35-44A8-B348-5D718CB69A45}" type="presOf" srcId="{590D2A0D-0908-4254-A9FB-4A0B0DE44AC5}" destId="{89B11C35-05CC-43EB-83BE-3E5C8DC6A33D}" srcOrd="0" destOrd="0" presId="urn:microsoft.com/office/officeart/2005/8/layout/hierarchy5"/>
    <dgm:cxn modelId="{E4A070EE-0A83-4334-9BAF-E085B6A6086B}" type="presOf" srcId="{04E716D9-79D9-4226-B7A5-2A572D1C63AC}" destId="{1D989C8E-9C02-4AB4-97D2-DCE528F111F5}" srcOrd="1" destOrd="0" presId="urn:microsoft.com/office/officeart/2005/8/layout/hierarchy5"/>
    <dgm:cxn modelId="{8E3931F3-B2B1-4EAB-AFEB-02B1F6818968}" type="presOf" srcId="{3D9095F5-E287-4738-BAA6-06CD0426F5A8}" destId="{8E9A9D50-CE88-40CA-92E0-A19EA43C3654}" srcOrd="0" destOrd="0" presId="urn:microsoft.com/office/officeart/2005/8/layout/hierarchy5"/>
    <dgm:cxn modelId="{D1C2ECF3-A4F0-4120-ADAF-2239ADFECE53}" type="presOf" srcId="{A1E2BDD9-0235-447E-B9B4-32257E8012C4}" destId="{999D79FF-EF79-4606-B365-D37E6796B58F}" srcOrd="0" destOrd="0" presId="urn:microsoft.com/office/officeart/2005/8/layout/hierarchy5"/>
    <dgm:cxn modelId="{C69100F9-B87F-44D7-B02A-5C458DA5B469}" type="presOf" srcId="{2EF325AA-CE59-47DE-9183-EACB0F1AB76E}" destId="{64901658-2631-4B43-9F1C-CD63D1DE9046}" srcOrd="1" destOrd="0" presId="urn:microsoft.com/office/officeart/2005/8/layout/hierarchy5"/>
    <dgm:cxn modelId="{7243CCFB-FF90-49D6-B867-7ADBEFFD0374}" type="presOf" srcId="{CF9A36AF-3844-4AA8-B262-998E802C0879}" destId="{B531367D-E91C-4E5B-B77E-11A84A8B0EF9}" srcOrd="0" destOrd="0" presId="urn:microsoft.com/office/officeart/2005/8/layout/hierarchy5"/>
    <dgm:cxn modelId="{11B2C0FD-3D58-4C89-A3CD-7636770B5257}" type="presOf" srcId="{D5B00BF9-1664-4FC3-9917-FB76DAC412AC}" destId="{15D047D5-FAC4-45B7-A447-3A6B049EC6DE}" srcOrd="1" destOrd="0" presId="urn:microsoft.com/office/officeart/2005/8/layout/hierarchy5"/>
    <dgm:cxn modelId="{EE7CFCFF-860A-4D86-805E-67EFE8839E74}" type="presOf" srcId="{FF557E57-C271-42C5-BA4F-34170C85800F}" destId="{8DA207E6-4619-4C60-A21C-8703BC261FAF}" srcOrd="0" destOrd="0" presId="urn:microsoft.com/office/officeart/2005/8/layout/hierarchy5"/>
    <dgm:cxn modelId="{C6377C7E-3E8E-4390-8A34-14DF00255C86}" type="presParOf" srcId="{1DB6F7C4-6AC1-4AA0-A306-72AF83645B73}" destId="{58A992B3-E7F6-4B70-A404-381793557EE4}" srcOrd="0" destOrd="0" presId="urn:microsoft.com/office/officeart/2005/8/layout/hierarchy5"/>
    <dgm:cxn modelId="{9BA990BE-1B94-4FA4-B79E-F8C13F64CE71}" type="presParOf" srcId="{58A992B3-E7F6-4B70-A404-381793557EE4}" destId="{373F55D8-E352-4A4C-9713-04652F03D5FB}" srcOrd="0" destOrd="0" presId="urn:microsoft.com/office/officeart/2005/8/layout/hierarchy5"/>
    <dgm:cxn modelId="{11283406-E29E-456E-B999-531825DE27C4}" type="presParOf" srcId="{58A992B3-E7F6-4B70-A404-381793557EE4}" destId="{5C15AD95-EF99-457B-9710-C11063D89FF1}" srcOrd="1" destOrd="0" presId="urn:microsoft.com/office/officeart/2005/8/layout/hierarchy5"/>
    <dgm:cxn modelId="{C5E039A2-028E-4B91-9132-C224911448D8}" type="presParOf" srcId="{5C15AD95-EF99-457B-9710-C11063D89FF1}" destId="{A19348B1-CBD1-4FA3-985F-D42C0DE68889}" srcOrd="0" destOrd="0" presId="urn:microsoft.com/office/officeart/2005/8/layout/hierarchy5"/>
    <dgm:cxn modelId="{D87B6A45-5076-413A-9411-36742C9D502B}" type="presParOf" srcId="{A19348B1-CBD1-4FA3-985F-D42C0DE68889}" destId="{1CB42D3D-6586-4B45-A5AB-875C3C487E60}" srcOrd="0" destOrd="0" presId="urn:microsoft.com/office/officeart/2005/8/layout/hierarchy5"/>
    <dgm:cxn modelId="{4ABE8E51-8D87-4224-982F-71FF0EED6D00}" type="presParOf" srcId="{A19348B1-CBD1-4FA3-985F-D42C0DE68889}" destId="{F2941DB5-C80B-4480-914A-B9D23496A6B2}" srcOrd="1" destOrd="0" presId="urn:microsoft.com/office/officeart/2005/8/layout/hierarchy5"/>
    <dgm:cxn modelId="{0F0C3C04-6C12-4AE7-B1C7-48D165A52516}" type="presParOf" srcId="{F2941DB5-C80B-4480-914A-B9D23496A6B2}" destId="{1E0E5F49-6662-4B28-961C-C87538247CF7}" srcOrd="0" destOrd="0" presId="urn:microsoft.com/office/officeart/2005/8/layout/hierarchy5"/>
    <dgm:cxn modelId="{684ADA49-BF8A-452A-B6BA-2BC8FA751296}" type="presParOf" srcId="{1E0E5F49-6662-4B28-961C-C87538247CF7}" destId="{0C353CB0-1F53-4560-A729-DDE92E34314F}" srcOrd="0" destOrd="0" presId="urn:microsoft.com/office/officeart/2005/8/layout/hierarchy5"/>
    <dgm:cxn modelId="{1F8051E9-FF67-41AD-885A-CA1B8E9E0AD6}" type="presParOf" srcId="{F2941DB5-C80B-4480-914A-B9D23496A6B2}" destId="{63E806BE-54EC-444A-9349-9039E97B4F75}" srcOrd="1" destOrd="0" presId="urn:microsoft.com/office/officeart/2005/8/layout/hierarchy5"/>
    <dgm:cxn modelId="{FD518804-8EDD-4771-AA1D-3E1EBC984988}" type="presParOf" srcId="{63E806BE-54EC-444A-9349-9039E97B4F75}" destId="{8DA207E6-4619-4C60-A21C-8703BC261FAF}" srcOrd="0" destOrd="0" presId="urn:microsoft.com/office/officeart/2005/8/layout/hierarchy5"/>
    <dgm:cxn modelId="{8B0735EE-A9A9-4EEC-BD11-D821216700F6}" type="presParOf" srcId="{63E806BE-54EC-444A-9349-9039E97B4F75}" destId="{F55A6345-13B5-42E2-9152-5DCBC6F9B7A7}" srcOrd="1" destOrd="0" presId="urn:microsoft.com/office/officeart/2005/8/layout/hierarchy5"/>
    <dgm:cxn modelId="{8B06F34D-E502-4414-8EDB-E8F548280858}" type="presParOf" srcId="{F55A6345-13B5-42E2-9152-5DCBC6F9B7A7}" destId="{94C300D5-5444-418C-B08C-31EFE98E51A9}" srcOrd="0" destOrd="0" presId="urn:microsoft.com/office/officeart/2005/8/layout/hierarchy5"/>
    <dgm:cxn modelId="{5E892D0B-6C0F-4A54-A18C-05C2585ED7EA}" type="presParOf" srcId="{94C300D5-5444-418C-B08C-31EFE98E51A9}" destId="{1D989C8E-9C02-4AB4-97D2-DCE528F111F5}" srcOrd="0" destOrd="0" presId="urn:microsoft.com/office/officeart/2005/8/layout/hierarchy5"/>
    <dgm:cxn modelId="{DA78B2C0-3991-4F7C-9D45-16F013A09A85}" type="presParOf" srcId="{F55A6345-13B5-42E2-9152-5DCBC6F9B7A7}" destId="{DD077DA6-2756-4CFF-949C-64EA7EDFE306}" srcOrd="1" destOrd="0" presId="urn:microsoft.com/office/officeart/2005/8/layout/hierarchy5"/>
    <dgm:cxn modelId="{35CC43B7-C303-4A48-B672-95F7CA40E0E5}" type="presParOf" srcId="{DD077DA6-2756-4CFF-949C-64EA7EDFE306}" destId="{5063091A-7000-43AA-A831-CCF60C740F96}" srcOrd="0" destOrd="0" presId="urn:microsoft.com/office/officeart/2005/8/layout/hierarchy5"/>
    <dgm:cxn modelId="{60C9C2E9-FB52-443B-8923-9E3DFA65B9AF}" type="presParOf" srcId="{DD077DA6-2756-4CFF-949C-64EA7EDFE306}" destId="{3DD9BE63-DECB-493A-B8E1-37D4DE097A88}" srcOrd="1" destOrd="0" presId="urn:microsoft.com/office/officeart/2005/8/layout/hierarchy5"/>
    <dgm:cxn modelId="{003AB974-7679-46F3-9FD2-9EF658837CA5}" type="presParOf" srcId="{3DD9BE63-DECB-493A-B8E1-37D4DE097A88}" destId="{8EF6770B-9DA5-4D10-A07F-1FD0D8CB6555}" srcOrd="0" destOrd="0" presId="urn:microsoft.com/office/officeart/2005/8/layout/hierarchy5"/>
    <dgm:cxn modelId="{A7C2B418-6A5A-4FAA-846E-0EC7A6686566}" type="presParOf" srcId="{8EF6770B-9DA5-4D10-A07F-1FD0D8CB6555}" destId="{1D0D8D31-FED3-4EAC-A1D8-153D89A42CF7}" srcOrd="0" destOrd="0" presId="urn:microsoft.com/office/officeart/2005/8/layout/hierarchy5"/>
    <dgm:cxn modelId="{F2D999F6-C2A4-43B8-9427-055B484316C2}" type="presParOf" srcId="{3DD9BE63-DECB-493A-B8E1-37D4DE097A88}" destId="{0B7263D1-8EE3-4461-8D94-0F5936BC32C6}" srcOrd="1" destOrd="0" presId="urn:microsoft.com/office/officeart/2005/8/layout/hierarchy5"/>
    <dgm:cxn modelId="{66B701D1-2903-4DA3-B6C7-BD97615C60FB}" type="presParOf" srcId="{0B7263D1-8EE3-4461-8D94-0F5936BC32C6}" destId="{CB19964E-09A3-4BEE-BA34-BAB4C719918D}" srcOrd="0" destOrd="0" presId="urn:microsoft.com/office/officeart/2005/8/layout/hierarchy5"/>
    <dgm:cxn modelId="{5ECD77EB-FB41-4766-8233-1EB146FC1C3D}" type="presParOf" srcId="{0B7263D1-8EE3-4461-8D94-0F5936BC32C6}" destId="{D0E959A1-F43D-4D8F-A01E-4D01BC176A62}" srcOrd="1" destOrd="0" presId="urn:microsoft.com/office/officeart/2005/8/layout/hierarchy5"/>
    <dgm:cxn modelId="{3BFF972C-736A-4D0C-83DD-7B868F9C0E31}" type="presParOf" srcId="{F55A6345-13B5-42E2-9152-5DCBC6F9B7A7}" destId="{22E628AA-1ABB-4C50-A504-98386509B06C}" srcOrd="2" destOrd="0" presId="urn:microsoft.com/office/officeart/2005/8/layout/hierarchy5"/>
    <dgm:cxn modelId="{29D5ECA8-8182-4999-9038-C5D3B818ABA0}" type="presParOf" srcId="{22E628AA-1ABB-4C50-A504-98386509B06C}" destId="{A51E3B6F-119A-48F9-9F8C-46F51E3D26DA}" srcOrd="0" destOrd="0" presId="urn:microsoft.com/office/officeart/2005/8/layout/hierarchy5"/>
    <dgm:cxn modelId="{520CE166-410E-4AD8-941D-148C8825ED64}" type="presParOf" srcId="{F55A6345-13B5-42E2-9152-5DCBC6F9B7A7}" destId="{1F6936AD-C3E0-4995-BD78-F32F2C50C8D9}" srcOrd="3" destOrd="0" presId="urn:microsoft.com/office/officeart/2005/8/layout/hierarchy5"/>
    <dgm:cxn modelId="{F15DC1A5-998A-4533-9080-CD21FA902E5F}" type="presParOf" srcId="{1F6936AD-C3E0-4995-BD78-F32F2C50C8D9}" destId="{89B11C35-05CC-43EB-83BE-3E5C8DC6A33D}" srcOrd="0" destOrd="0" presId="urn:microsoft.com/office/officeart/2005/8/layout/hierarchy5"/>
    <dgm:cxn modelId="{798CFC5F-869A-4D34-BBD5-5742FFDDDB4A}" type="presParOf" srcId="{1F6936AD-C3E0-4995-BD78-F32F2C50C8D9}" destId="{E6EBAD5E-650B-41D8-9065-3C06368B6F43}" srcOrd="1" destOrd="0" presId="urn:microsoft.com/office/officeart/2005/8/layout/hierarchy5"/>
    <dgm:cxn modelId="{B0AF3CC4-B509-43A5-8420-0AEB2B0E167A}" type="presParOf" srcId="{E6EBAD5E-650B-41D8-9065-3C06368B6F43}" destId="{DA221A50-8325-40F3-8510-91DD5596FDAF}" srcOrd="0" destOrd="0" presId="urn:microsoft.com/office/officeart/2005/8/layout/hierarchy5"/>
    <dgm:cxn modelId="{6A26807C-BF23-49A0-BC7D-AAB74142E3B1}" type="presParOf" srcId="{DA221A50-8325-40F3-8510-91DD5596FDAF}" destId="{4BB79190-383E-471D-B148-4D190E633AFE}" srcOrd="0" destOrd="0" presId="urn:microsoft.com/office/officeart/2005/8/layout/hierarchy5"/>
    <dgm:cxn modelId="{B0AE7591-C4DE-4B62-B3C8-E37D87D2BF1F}" type="presParOf" srcId="{E6EBAD5E-650B-41D8-9065-3C06368B6F43}" destId="{0525A1C6-13E9-4DA4-B570-4E1C86C4B248}" srcOrd="1" destOrd="0" presId="urn:microsoft.com/office/officeart/2005/8/layout/hierarchy5"/>
    <dgm:cxn modelId="{507D9584-EF53-4C13-832D-7E2A78DE85CD}" type="presParOf" srcId="{0525A1C6-13E9-4DA4-B570-4E1C86C4B248}" destId="{7E37323D-2A40-463D-9C90-0B236573FD82}" srcOrd="0" destOrd="0" presId="urn:microsoft.com/office/officeart/2005/8/layout/hierarchy5"/>
    <dgm:cxn modelId="{C8E388DE-A12E-4BBF-8220-52B6FDE1E977}" type="presParOf" srcId="{0525A1C6-13E9-4DA4-B570-4E1C86C4B248}" destId="{C5C357B9-A89D-456A-B3FF-259D2BDA8BDC}" srcOrd="1" destOrd="0" presId="urn:microsoft.com/office/officeart/2005/8/layout/hierarchy5"/>
    <dgm:cxn modelId="{CE6DD7F8-A04F-4C8A-A44A-C2106E848D73}" type="presParOf" srcId="{F2941DB5-C80B-4480-914A-B9D23496A6B2}" destId="{2D91B172-1F10-485A-A8A5-8C25D50296D5}" srcOrd="2" destOrd="0" presId="urn:microsoft.com/office/officeart/2005/8/layout/hierarchy5"/>
    <dgm:cxn modelId="{AD1101EE-2BC3-414C-9C5F-DAA4DDE2CC6A}" type="presParOf" srcId="{2D91B172-1F10-485A-A8A5-8C25D50296D5}" destId="{15D047D5-FAC4-45B7-A447-3A6B049EC6DE}" srcOrd="0" destOrd="0" presId="urn:microsoft.com/office/officeart/2005/8/layout/hierarchy5"/>
    <dgm:cxn modelId="{4F74BC7F-E5D8-4E0C-B714-9D4CC66A0236}" type="presParOf" srcId="{F2941DB5-C80B-4480-914A-B9D23496A6B2}" destId="{8491555E-5DD6-4C6E-BCFA-FB233C697FE9}" srcOrd="3" destOrd="0" presId="urn:microsoft.com/office/officeart/2005/8/layout/hierarchy5"/>
    <dgm:cxn modelId="{8BB9A747-0E27-4617-905C-9AB1999AB38F}" type="presParOf" srcId="{8491555E-5DD6-4C6E-BCFA-FB233C697FE9}" destId="{937848D9-F6FB-4FF7-AAFC-249CA0E6B79A}" srcOrd="0" destOrd="0" presId="urn:microsoft.com/office/officeart/2005/8/layout/hierarchy5"/>
    <dgm:cxn modelId="{6526ED31-1961-4EF9-BA3B-CA8E3D7F1985}" type="presParOf" srcId="{8491555E-5DD6-4C6E-BCFA-FB233C697FE9}" destId="{6B88F277-1EE0-4D54-B23D-DA9E867A0A49}" srcOrd="1" destOrd="0" presId="urn:microsoft.com/office/officeart/2005/8/layout/hierarchy5"/>
    <dgm:cxn modelId="{025FFA15-4989-4A55-AA84-F239A260D2D0}" type="presParOf" srcId="{6B88F277-1EE0-4D54-B23D-DA9E867A0A49}" destId="{E016D5BB-6857-4594-86AA-415E5B220A45}" srcOrd="0" destOrd="0" presId="urn:microsoft.com/office/officeart/2005/8/layout/hierarchy5"/>
    <dgm:cxn modelId="{5962BFC7-97E8-44DF-91B8-FB1087E874B3}" type="presParOf" srcId="{E016D5BB-6857-4594-86AA-415E5B220A45}" destId="{1D2A5EA3-6935-4A67-B80D-924ECDF50627}" srcOrd="0" destOrd="0" presId="urn:microsoft.com/office/officeart/2005/8/layout/hierarchy5"/>
    <dgm:cxn modelId="{40DC3AA1-B9DC-429F-854A-D9A37D0C4172}" type="presParOf" srcId="{6B88F277-1EE0-4D54-B23D-DA9E867A0A49}" destId="{486A80EB-9780-4690-BFD1-020FEA3288D8}" srcOrd="1" destOrd="0" presId="urn:microsoft.com/office/officeart/2005/8/layout/hierarchy5"/>
    <dgm:cxn modelId="{75AD6FFD-CC4D-455A-9406-782FEAD98E3A}" type="presParOf" srcId="{486A80EB-9780-4690-BFD1-020FEA3288D8}" destId="{61A2F7D3-BD5E-4CBC-80F5-BB1A282CA67D}" srcOrd="0" destOrd="0" presId="urn:microsoft.com/office/officeart/2005/8/layout/hierarchy5"/>
    <dgm:cxn modelId="{1E56C219-D036-4C5D-B5F4-BF2C902311B6}" type="presParOf" srcId="{486A80EB-9780-4690-BFD1-020FEA3288D8}" destId="{173129B4-F151-4430-BD12-B784C74B2C21}" srcOrd="1" destOrd="0" presId="urn:microsoft.com/office/officeart/2005/8/layout/hierarchy5"/>
    <dgm:cxn modelId="{72B4E004-1A05-4DFA-9372-206FC7E90986}" type="presParOf" srcId="{173129B4-F151-4430-BD12-B784C74B2C21}" destId="{8CC6F2E7-1776-4A95-AF23-DAEBEA696E9F}" srcOrd="0" destOrd="0" presId="urn:microsoft.com/office/officeart/2005/8/layout/hierarchy5"/>
    <dgm:cxn modelId="{25CF100C-46D3-4809-A1B0-0B01E357DEAC}" type="presParOf" srcId="{8CC6F2E7-1776-4A95-AF23-DAEBEA696E9F}" destId="{B769BE70-C5CA-41BD-B1A5-C80CE1D8316B}" srcOrd="0" destOrd="0" presId="urn:microsoft.com/office/officeart/2005/8/layout/hierarchy5"/>
    <dgm:cxn modelId="{78369A96-4AF2-473C-883F-C51E0256035D}" type="presParOf" srcId="{173129B4-F151-4430-BD12-B784C74B2C21}" destId="{08CF092A-046E-4C7E-98E1-007B27D85EA8}" srcOrd="1" destOrd="0" presId="urn:microsoft.com/office/officeart/2005/8/layout/hierarchy5"/>
    <dgm:cxn modelId="{6B4ADB29-0838-49FF-B66F-6E865182D285}" type="presParOf" srcId="{08CF092A-046E-4C7E-98E1-007B27D85EA8}" destId="{B0567878-0773-4F58-A81B-C543270DE8F8}" srcOrd="0" destOrd="0" presId="urn:microsoft.com/office/officeart/2005/8/layout/hierarchy5"/>
    <dgm:cxn modelId="{DF8A2D7C-F159-4FB9-80C8-7C09EFDCC716}" type="presParOf" srcId="{08CF092A-046E-4C7E-98E1-007B27D85EA8}" destId="{108F963A-9C7D-4564-AB0F-30006BA2DE5F}" srcOrd="1" destOrd="0" presId="urn:microsoft.com/office/officeart/2005/8/layout/hierarchy5"/>
    <dgm:cxn modelId="{32F92DA2-4E38-4E85-B8A7-E26B57F912CA}" type="presParOf" srcId="{F2941DB5-C80B-4480-914A-B9D23496A6B2}" destId="{DC74236B-F2AC-4577-B1A4-AC2D43927A78}" srcOrd="4" destOrd="0" presId="urn:microsoft.com/office/officeart/2005/8/layout/hierarchy5"/>
    <dgm:cxn modelId="{667BF159-67BF-47E2-8856-EAA81174C0C2}" type="presParOf" srcId="{DC74236B-F2AC-4577-B1A4-AC2D43927A78}" destId="{39FB6921-C574-49D3-B417-1676AE5122B8}" srcOrd="0" destOrd="0" presId="urn:microsoft.com/office/officeart/2005/8/layout/hierarchy5"/>
    <dgm:cxn modelId="{4BEEA243-65A6-44EA-9AFB-509887643EF8}" type="presParOf" srcId="{F2941DB5-C80B-4480-914A-B9D23496A6B2}" destId="{E7B617E9-5F8B-4C98-B674-AA65EA882B2A}" srcOrd="5" destOrd="0" presId="urn:microsoft.com/office/officeart/2005/8/layout/hierarchy5"/>
    <dgm:cxn modelId="{46250338-723B-4730-855B-88CAAF10E13E}" type="presParOf" srcId="{E7B617E9-5F8B-4C98-B674-AA65EA882B2A}" destId="{29568797-B7BD-440C-B501-0BAD77B585D5}" srcOrd="0" destOrd="0" presId="urn:microsoft.com/office/officeart/2005/8/layout/hierarchy5"/>
    <dgm:cxn modelId="{5CF2BD4A-51FA-4347-B4C1-590A00535BD8}" type="presParOf" srcId="{E7B617E9-5F8B-4C98-B674-AA65EA882B2A}" destId="{AAA308E5-63AD-458A-9AE1-37C43EE763D0}" srcOrd="1" destOrd="0" presId="urn:microsoft.com/office/officeart/2005/8/layout/hierarchy5"/>
    <dgm:cxn modelId="{FC3D4733-EA91-40C2-A5AF-8A4BA341E785}" type="presParOf" srcId="{AAA308E5-63AD-458A-9AE1-37C43EE763D0}" destId="{3C98459E-2F86-4751-A559-9C6DFAB704B3}" srcOrd="0" destOrd="0" presId="urn:microsoft.com/office/officeart/2005/8/layout/hierarchy5"/>
    <dgm:cxn modelId="{9CEBEA37-CEED-4663-B0D4-B90C23D2AFC2}" type="presParOf" srcId="{3C98459E-2F86-4751-A559-9C6DFAB704B3}" destId="{B2D1EDC0-FE98-4265-B7AF-C5F2BDAEAA48}" srcOrd="0" destOrd="0" presId="urn:microsoft.com/office/officeart/2005/8/layout/hierarchy5"/>
    <dgm:cxn modelId="{A526E4AA-8C0B-455E-8769-BC3CF8B00E8C}" type="presParOf" srcId="{AAA308E5-63AD-458A-9AE1-37C43EE763D0}" destId="{A191418C-0393-4B0E-BB36-D9679867AD0B}" srcOrd="1" destOrd="0" presId="urn:microsoft.com/office/officeart/2005/8/layout/hierarchy5"/>
    <dgm:cxn modelId="{951D43C4-E74A-44A8-98BF-A4356BA5B99A}" type="presParOf" srcId="{A191418C-0393-4B0E-BB36-D9679867AD0B}" destId="{C3785790-2171-4EED-9F4D-009A263CB169}" srcOrd="0" destOrd="0" presId="urn:microsoft.com/office/officeart/2005/8/layout/hierarchy5"/>
    <dgm:cxn modelId="{20ED5946-F48B-4D52-8673-503F64CE6C4B}" type="presParOf" srcId="{A191418C-0393-4B0E-BB36-D9679867AD0B}" destId="{3D82EAD6-B9BC-4F9D-85A6-54EA7413F6D3}" srcOrd="1" destOrd="0" presId="urn:microsoft.com/office/officeart/2005/8/layout/hierarchy5"/>
    <dgm:cxn modelId="{0A614B4B-47DF-47A1-B59C-26335763E9B9}" type="presParOf" srcId="{3D82EAD6-B9BC-4F9D-85A6-54EA7413F6D3}" destId="{C01B2B09-624C-4701-9A39-F974E03B8215}" srcOrd="0" destOrd="0" presId="urn:microsoft.com/office/officeart/2005/8/layout/hierarchy5"/>
    <dgm:cxn modelId="{D0D5E7E3-1CF7-4D1C-8468-EC09D58E311A}" type="presParOf" srcId="{C01B2B09-624C-4701-9A39-F974E03B8215}" destId="{CCC7F973-ED5E-41EA-B08B-01829927751E}" srcOrd="0" destOrd="0" presId="urn:microsoft.com/office/officeart/2005/8/layout/hierarchy5"/>
    <dgm:cxn modelId="{ECC39695-013F-45B8-B967-AF0B30A98384}" type="presParOf" srcId="{3D82EAD6-B9BC-4F9D-85A6-54EA7413F6D3}" destId="{DB235B6B-76E6-4425-80E4-E541D7F14C36}" srcOrd="1" destOrd="0" presId="urn:microsoft.com/office/officeart/2005/8/layout/hierarchy5"/>
    <dgm:cxn modelId="{30E62A3B-6D15-42D8-9EDD-A007DDE5CACB}" type="presParOf" srcId="{DB235B6B-76E6-4425-80E4-E541D7F14C36}" destId="{14970753-47C1-4B60-8450-5020DB09B24F}" srcOrd="0" destOrd="0" presId="urn:microsoft.com/office/officeart/2005/8/layout/hierarchy5"/>
    <dgm:cxn modelId="{F5E5EC47-F3D4-482A-ACDF-94F31B969C8B}" type="presParOf" srcId="{DB235B6B-76E6-4425-80E4-E541D7F14C36}" destId="{26B3C8B7-6B5F-4D3A-8D2A-9367A7415630}" srcOrd="1" destOrd="0" presId="urn:microsoft.com/office/officeart/2005/8/layout/hierarchy5"/>
    <dgm:cxn modelId="{246906E8-49DD-472F-9EF2-87E34CED7F06}" type="presParOf" srcId="{F2941DB5-C80B-4480-914A-B9D23496A6B2}" destId="{5E7D0A6F-C6FC-4F4C-9566-6F5C3C38B73C}" srcOrd="6" destOrd="0" presId="urn:microsoft.com/office/officeart/2005/8/layout/hierarchy5"/>
    <dgm:cxn modelId="{6229ED99-01EB-49DD-9E07-A77C9820265D}" type="presParOf" srcId="{5E7D0A6F-C6FC-4F4C-9566-6F5C3C38B73C}" destId="{7296696D-716E-4A2A-A109-80482024718C}" srcOrd="0" destOrd="0" presId="urn:microsoft.com/office/officeart/2005/8/layout/hierarchy5"/>
    <dgm:cxn modelId="{D865D087-412F-49FC-B06A-851105B689BD}" type="presParOf" srcId="{F2941DB5-C80B-4480-914A-B9D23496A6B2}" destId="{76E1E328-4803-4350-ADB7-FD81265F0C1C}" srcOrd="7" destOrd="0" presId="urn:microsoft.com/office/officeart/2005/8/layout/hierarchy5"/>
    <dgm:cxn modelId="{467847FE-87D7-4DFF-B213-EC5D0B158C84}" type="presParOf" srcId="{76E1E328-4803-4350-ADB7-FD81265F0C1C}" destId="{2A4C9889-9812-4941-AA72-CE4AA4D0E669}" srcOrd="0" destOrd="0" presId="urn:microsoft.com/office/officeart/2005/8/layout/hierarchy5"/>
    <dgm:cxn modelId="{52C8E52A-7545-4C06-BF90-B6A2332C05AF}" type="presParOf" srcId="{76E1E328-4803-4350-ADB7-FD81265F0C1C}" destId="{8CFBCEFA-821E-440D-9293-B4F43143A799}" srcOrd="1" destOrd="0" presId="urn:microsoft.com/office/officeart/2005/8/layout/hierarchy5"/>
    <dgm:cxn modelId="{EE329774-A318-408F-B63F-9CF15A5BD169}" type="presParOf" srcId="{8CFBCEFA-821E-440D-9293-B4F43143A799}" destId="{0C9C32C2-B152-47DB-8426-F65A3F91D0EC}" srcOrd="0" destOrd="0" presId="urn:microsoft.com/office/officeart/2005/8/layout/hierarchy5"/>
    <dgm:cxn modelId="{28FC0F57-E28B-4BE8-BA12-08DD784A60DA}" type="presParOf" srcId="{0C9C32C2-B152-47DB-8426-F65A3F91D0EC}" destId="{767D1C95-0631-4B21-AD34-AC6C423B234D}" srcOrd="0" destOrd="0" presId="urn:microsoft.com/office/officeart/2005/8/layout/hierarchy5"/>
    <dgm:cxn modelId="{A46953E2-A0AB-4201-B9D3-60AEBD115D1B}" type="presParOf" srcId="{8CFBCEFA-821E-440D-9293-B4F43143A799}" destId="{7A454228-6575-4BB0-B91D-28590DA75744}" srcOrd="1" destOrd="0" presId="urn:microsoft.com/office/officeart/2005/8/layout/hierarchy5"/>
    <dgm:cxn modelId="{455F6312-6A1C-4397-87E9-E3A03A0DB16B}" type="presParOf" srcId="{7A454228-6575-4BB0-B91D-28590DA75744}" destId="{FB807622-9E14-4979-BEA5-004C1B4E10E0}" srcOrd="0" destOrd="0" presId="urn:microsoft.com/office/officeart/2005/8/layout/hierarchy5"/>
    <dgm:cxn modelId="{8D057704-C54E-44FB-B987-9B3CD5CBF7BA}" type="presParOf" srcId="{7A454228-6575-4BB0-B91D-28590DA75744}" destId="{BB4A6437-8848-4C6F-A5E5-3A09CB15A85F}" srcOrd="1" destOrd="0" presId="urn:microsoft.com/office/officeart/2005/8/layout/hierarchy5"/>
    <dgm:cxn modelId="{5CEB0E1E-A15B-4AAB-B27E-FF63E99DA5C3}" type="presParOf" srcId="{BB4A6437-8848-4C6F-A5E5-3A09CB15A85F}" destId="{F5F5423F-1471-402B-B60C-7A45F59E777C}" srcOrd="0" destOrd="0" presId="urn:microsoft.com/office/officeart/2005/8/layout/hierarchy5"/>
    <dgm:cxn modelId="{351B695C-1C40-456A-AAD9-AE594A9E8885}" type="presParOf" srcId="{F5F5423F-1471-402B-B60C-7A45F59E777C}" destId="{64901658-2631-4B43-9F1C-CD63D1DE9046}" srcOrd="0" destOrd="0" presId="urn:microsoft.com/office/officeart/2005/8/layout/hierarchy5"/>
    <dgm:cxn modelId="{5E8E5CB5-FA61-4691-B188-9BB064E63598}" type="presParOf" srcId="{BB4A6437-8848-4C6F-A5E5-3A09CB15A85F}" destId="{DF0FDF18-A86A-4656-BA6C-C0C9D64210B0}" srcOrd="1" destOrd="0" presId="urn:microsoft.com/office/officeart/2005/8/layout/hierarchy5"/>
    <dgm:cxn modelId="{BEED535D-92B1-47AF-A5C6-FE780D8630AA}" type="presParOf" srcId="{DF0FDF18-A86A-4656-BA6C-C0C9D64210B0}" destId="{B81C0975-C1C9-41B1-863C-AA7F851601E2}" srcOrd="0" destOrd="0" presId="urn:microsoft.com/office/officeart/2005/8/layout/hierarchy5"/>
    <dgm:cxn modelId="{8B2C8A31-C310-4EC0-9676-CF6C47076BF5}" type="presParOf" srcId="{DF0FDF18-A86A-4656-BA6C-C0C9D64210B0}" destId="{38535E23-7857-49A3-AAD4-BD82C2D5214A}" srcOrd="1" destOrd="0" presId="urn:microsoft.com/office/officeart/2005/8/layout/hierarchy5"/>
    <dgm:cxn modelId="{A1BB79F8-AFDA-40AE-BE92-F761C0D61A73}" type="presParOf" srcId="{F2941DB5-C80B-4480-914A-B9D23496A6B2}" destId="{115FEF78-338D-470F-995C-75F53895078F}" srcOrd="8" destOrd="0" presId="urn:microsoft.com/office/officeart/2005/8/layout/hierarchy5"/>
    <dgm:cxn modelId="{0F7CA416-80DB-44F6-8FA1-5F042FDAD234}" type="presParOf" srcId="{115FEF78-338D-470F-995C-75F53895078F}" destId="{EDB4ADA5-CC93-4920-BC5C-F7356B95BB26}" srcOrd="0" destOrd="0" presId="urn:microsoft.com/office/officeart/2005/8/layout/hierarchy5"/>
    <dgm:cxn modelId="{16CC5007-2B1F-4ACF-B98D-E201D5A646FE}" type="presParOf" srcId="{F2941DB5-C80B-4480-914A-B9D23496A6B2}" destId="{9F9FA951-0D72-434F-B185-61FBAF9DAF86}" srcOrd="9" destOrd="0" presId="urn:microsoft.com/office/officeart/2005/8/layout/hierarchy5"/>
    <dgm:cxn modelId="{F34320BD-0E81-4A71-B229-4D350ABC5F86}" type="presParOf" srcId="{9F9FA951-0D72-434F-B185-61FBAF9DAF86}" destId="{E8965461-0E38-4DAE-995F-ADF55BDE2DD0}" srcOrd="0" destOrd="0" presId="urn:microsoft.com/office/officeart/2005/8/layout/hierarchy5"/>
    <dgm:cxn modelId="{02AF0C1F-FC66-4B7A-A2C5-3A8EF39D365D}" type="presParOf" srcId="{9F9FA951-0D72-434F-B185-61FBAF9DAF86}" destId="{6BFF41FF-1CF6-4154-B3CA-B1A4FC15411F}" srcOrd="1" destOrd="0" presId="urn:microsoft.com/office/officeart/2005/8/layout/hierarchy5"/>
    <dgm:cxn modelId="{AAFA14F2-C27E-43E1-9C2C-8F84DF1F6C08}" type="presParOf" srcId="{6BFF41FF-1CF6-4154-B3CA-B1A4FC15411F}" destId="{CE6A2E60-F7C2-45FB-AC91-D304F68D314D}" srcOrd="0" destOrd="0" presId="urn:microsoft.com/office/officeart/2005/8/layout/hierarchy5"/>
    <dgm:cxn modelId="{072CC404-2DF1-4F6D-9409-D0335D51F300}" type="presParOf" srcId="{CE6A2E60-F7C2-45FB-AC91-D304F68D314D}" destId="{1D100F98-244F-4360-A6A4-4E430F51DE29}" srcOrd="0" destOrd="0" presId="urn:microsoft.com/office/officeart/2005/8/layout/hierarchy5"/>
    <dgm:cxn modelId="{94C789BA-EB4A-4FC0-BBD9-16996897D375}" type="presParOf" srcId="{6BFF41FF-1CF6-4154-B3CA-B1A4FC15411F}" destId="{EFA733B7-A54D-4E6F-8EAE-105E205EC578}" srcOrd="1" destOrd="0" presId="urn:microsoft.com/office/officeart/2005/8/layout/hierarchy5"/>
    <dgm:cxn modelId="{F3EF9BEA-81A8-4E46-8D8C-E63498F7D310}" type="presParOf" srcId="{EFA733B7-A54D-4E6F-8EAE-105E205EC578}" destId="{8E9A9D50-CE88-40CA-92E0-A19EA43C3654}" srcOrd="0" destOrd="0" presId="urn:microsoft.com/office/officeart/2005/8/layout/hierarchy5"/>
    <dgm:cxn modelId="{A251F060-18DF-4C44-8BF7-ED29BA33F501}" type="presParOf" srcId="{EFA733B7-A54D-4E6F-8EAE-105E205EC578}" destId="{14D95C4D-99F4-4A4D-B0F3-10A3C9DA8596}" srcOrd="1" destOrd="0" presId="urn:microsoft.com/office/officeart/2005/8/layout/hierarchy5"/>
    <dgm:cxn modelId="{703F53B4-161E-46AD-8931-FEDBE1462250}" type="presParOf" srcId="{14D95C4D-99F4-4A4D-B0F3-10A3C9DA8596}" destId="{B531367D-E91C-4E5B-B77E-11A84A8B0EF9}" srcOrd="0" destOrd="0" presId="urn:microsoft.com/office/officeart/2005/8/layout/hierarchy5"/>
    <dgm:cxn modelId="{4007B76F-F988-4F0F-9DE7-0BFDD202E82F}" type="presParOf" srcId="{B531367D-E91C-4E5B-B77E-11A84A8B0EF9}" destId="{646CD04A-C65E-4151-9FDA-829228344CC8}" srcOrd="0" destOrd="0" presId="urn:microsoft.com/office/officeart/2005/8/layout/hierarchy5"/>
    <dgm:cxn modelId="{5CB95E8F-56F9-4166-9CD8-CE6A4DE7B6AC}" type="presParOf" srcId="{14D95C4D-99F4-4A4D-B0F3-10A3C9DA8596}" destId="{6A1CB903-1CAD-41B5-84BE-0A7ED4D9667C}" srcOrd="1" destOrd="0" presId="urn:microsoft.com/office/officeart/2005/8/layout/hierarchy5"/>
    <dgm:cxn modelId="{FA498529-786B-41E0-9695-D95C5A83F5D3}" type="presParOf" srcId="{6A1CB903-1CAD-41B5-84BE-0A7ED4D9667C}" destId="{0075998F-00DA-4020-B5CC-E2A6683F67D5}" srcOrd="0" destOrd="0" presId="urn:microsoft.com/office/officeart/2005/8/layout/hierarchy5"/>
    <dgm:cxn modelId="{9485C0BC-E145-4CC6-AA4B-E940EB122AAB}" type="presParOf" srcId="{6A1CB903-1CAD-41B5-84BE-0A7ED4D9667C}" destId="{00DE35AC-EBAD-4EDA-AB8D-C8A6BF6D1E7C}" srcOrd="1" destOrd="0" presId="urn:microsoft.com/office/officeart/2005/8/layout/hierarchy5"/>
    <dgm:cxn modelId="{75454576-C7A3-4002-8173-493139D01A5E}" type="presParOf" srcId="{6BFF41FF-1CF6-4154-B3CA-B1A4FC15411F}" destId="{0AF532F0-B3E5-4285-9D42-C0D7D9CDC650}" srcOrd="2" destOrd="0" presId="urn:microsoft.com/office/officeart/2005/8/layout/hierarchy5"/>
    <dgm:cxn modelId="{8E6F8D79-9761-4DDB-87F9-23316BDB8AF5}" type="presParOf" srcId="{0AF532F0-B3E5-4285-9D42-C0D7D9CDC650}" destId="{A4FAD530-80CF-48B4-866F-A36AC9CF76F6}" srcOrd="0" destOrd="0" presId="urn:microsoft.com/office/officeart/2005/8/layout/hierarchy5"/>
    <dgm:cxn modelId="{98068C5F-B5FD-4F77-ABB6-D0D9D768CA0A}" type="presParOf" srcId="{6BFF41FF-1CF6-4154-B3CA-B1A4FC15411F}" destId="{B646966D-B958-41E3-9D67-096E77B3F9F2}" srcOrd="3" destOrd="0" presId="urn:microsoft.com/office/officeart/2005/8/layout/hierarchy5"/>
    <dgm:cxn modelId="{90344FF6-3730-4DA7-B787-0D647A05AAB4}" type="presParOf" srcId="{B646966D-B958-41E3-9D67-096E77B3F9F2}" destId="{C5AB0C56-D033-4CCC-BE40-A6A6C4EE37A3}" srcOrd="0" destOrd="0" presId="urn:microsoft.com/office/officeart/2005/8/layout/hierarchy5"/>
    <dgm:cxn modelId="{25BEBAFA-F160-424F-ABD3-4A0B8F7CE873}" type="presParOf" srcId="{B646966D-B958-41E3-9D67-096E77B3F9F2}" destId="{43ADF043-B0EA-444B-A3AA-54400D9D6225}" srcOrd="1" destOrd="0" presId="urn:microsoft.com/office/officeart/2005/8/layout/hierarchy5"/>
    <dgm:cxn modelId="{813C8E51-1BAE-4DC6-B6A8-97E7553DAB34}" type="presParOf" srcId="{43ADF043-B0EA-444B-A3AA-54400D9D6225}" destId="{F7E9F68A-2246-4385-9D3D-C8A0EBEEDCC2}" srcOrd="0" destOrd="0" presId="urn:microsoft.com/office/officeart/2005/8/layout/hierarchy5"/>
    <dgm:cxn modelId="{C624DAF6-D26E-4214-9FD7-CA23D5002BC8}" type="presParOf" srcId="{F7E9F68A-2246-4385-9D3D-C8A0EBEEDCC2}" destId="{61B7148D-08D1-417A-88B6-412AE7287066}" srcOrd="0" destOrd="0" presId="urn:microsoft.com/office/officeart/2005/8/layout/hierarchy5"/>
    <dgm:cxn modelId="{568D01BF-C6B3-4C8E-8D43-C31D9319AB01}" type="presParOf" srcId="{43ADF043-B0EA-444B-A3AA-54400D9D6225}" destId="{FEA3D959-84CD-4F49-BF8C-F6F95A897A9F}" srcOrd="1" destOrd="0" presId="urn:microsoft.com/office/officeart/2005/8/layout/hierarchy5"/>
    <dgm:cxn modelId="{0637F804-7DDC-47E5-B3DB-D4DA55FFDE4C}" type="presParOf" srcId="{FEA3D959-84CD-4F49-BF8C-F6F95A897A9F}" destId="{DD1A54C8-CA9D-4291-954E-2F5FD8A2D722}" srcOrd="0" destOrd="0" presId="urn:microsoft.com/office/officeart/2005/8/layout/hierarchy5"/>
    <dgm:cxn modelId="{27468305-8D04-4A21-8B5C-A95CCFB10E6B}" type="presParOf" srcId="{FEA3D959-84CD-4F49-BF8C-F6F95A897A9F}" destId="{8EDCA2BB-1D13-41C3-87BB-36975E3C829C}" srcOrd="1" destOrd="0" presId="urn:microsoft.com/office/officeart/2005/8/layout/hierarchy5"/>
    <dgm:cxn modelId="{17C664D4-7A42-4A2C-926F-8E1CE9CD2CC4}" type="presParOf" srcId="{1DB6F7C4-6AC1-4AA0-A306-72AF83645B73}" destId="{13F23613-4767-4D72-A288-BD28C8F2F98B}" srcOrd="1" destOrd="0" presId="urn:microsoft.com/office/officeart/2005/8/layout/hierarchy5"/>
    <dgm:cxn modelId="{FECEB770-A205-4CE0-BA76-EE62E7060C5B}" type="presParOf" srcId="{13F23613-4767-4D72-A288-BD28C8F2F98B}" destId="{6FEBABC4-CEE6-4CEC-89B1-65417BFF6428}" srcOrd="0" destOrd="0" presId="urn:microsoft.com/office/officeart/2005/8/layout/hierarchy5"/>
    <dgm:cxn modelId="{B6202039-954A-4A92-91C0-C8DC9A894EEB}" type="presParOf" srcId="{6FEBABC4-CEE6-4CEC-89B1-65417BFF6428}" destId="{610F42C3-9B15-48EC-98D8-1C1EAAE6BAD4}" srcOrd="0" destOrd="0" presId="urn:microsoft.com/office/officeart/2005/8/layout/hierarchy5"/>
    <dgm:cxn modelId="{36F2AE96-D81B-4385-A8FD-501BD237DFA6}" type="presParOf" srcId="{6FEBABC4-CEE6-4CEC-89B1-65417BFF6428}" destId="{1C16F52C-9A02-4687-BBA3-C28DDD861568}" srcOrd="1" destOrd="0" presId="urn:microsoft.com/office/officeart/2005/8/layout/hierarchy5"/>
    <dgm:cxn modelId="{090B983C-5575-4747-8953-60E503594EFF}" type="presParOf" srcId="{13F23613-4767-4D72-A288-BD28C8F2F98B}" destId="{AB4BAB5A-B70C-45DD-95CF-C45BAF3E73FF}" srcOrd="1" destOrd="0" presId="urn:microsoft.com/office/officeart/2005/8/layout/hierarchy5"/>
    <dgm:cxn modelId="{13FFD17C-7419-48BE-A662-9A61750D4D5C}" type="presParOf" srcId="{AB4BAB5A-B70C-45DD-95CF-C45BAF3E73FF}" destId="{AC2011D7-7E2C-4D43-B61C-533590F456E2}" srcOrd="0" destOrd="0" presId="urn:microsoft.com/office/officeart/2005/8/layout/hierarchy5"/>
    <dgm:cxn modelId="{59B8F228-43F2-48FF-954B-508A2C951FF7}" type="presParOf" srcId="{13F23613-4767-4D72-A288-BD28C8F2F98B}" destId="{9DE60E3A-A84E-416C-AEB5-2BD2F0C4EB31}" srcOrd="2" destOrd="0" presId="urn:microsoft.com/office/officeart/2005/8/layout/hierarchy5"/>
    <dgm:cxn modelId="{B7203E12-B2F7-43F4-8D9F-1E1E9E6B60FC}" type="presParOf" srcId="{9DE60E3A-A84E-416C-AEB5-2BD2F0C4EB31}" destId="{B15B9934-E2B5-4E52-A241-CC854B08C829}" srcOrd="0" destOrd="0" presId="urn:microsoft.com/office/officeart/2005/8/layout/hierarchy5"/>
    <dgm:cxn modelId="{1B2064D2-DD4B-4630-8C1A-204F1ACBCE8D}" type="presParOf" srcId="{9DE60E3A-A84E-416C-AEB5-2BD2F0C4EB31}" destId="{C49092BF-4CAC-4B02-BE0D-D8BCC45F9BAD}" srcOrd="1" destOrd="0" presId="urn:microsoft.com/office/officeart/2005/8/layout/hierarchy5"/>
    <dgm:cxn modelId="{4F761D96-E2F1-417C-943A-0A4AC9F1595B}" type="presParOf" srcId="{13F23613-4767-4D72-A288-BD28C8F2F98B}" destId="{1EF4DA8C-0B07-4074-89B5-F20E111C7C5E}" srcOrd="3" destOrd="0" presId="urn:microsoft.com/office/officeart/2005/8/layout/hierarchy5"/>
    <dgm:cxn modelId="{B671089E-2F02-443B-B09E-803BCD343C21}" type="presParOf" srcId="{1EF4DA8C-0B07-4074-89B5-F20E111C7C5E}" destId="{2146D1DC-B221-4517-A5C8-33B812BC1425}" srcOrd="0" destOrd="0" presId="urn:microsoft.com/office/officeart/2005/8/layout/hierarchy5"/>
    <dgm:cxn modelId="{ED217BA4-CF80-4F09-9615-BD4BF6258412}" type="presParOf" srcId="{13F23613-4767-4D72-A288-BD28C8F2F98B}" destId="{A9DB2B07-5590-477D-9B40-F9541CDE6709}" srcOrd="4" destOrd="0" presId="urn:microsoft.com/office/officeart/2005/8/layout/hierarchy5"/>
    <dgm:cxn modelId="{3572C6AE-DF3F-40C4-8AB9-B4A4B5C05729}" type="presParOf" srcId="{A9DB2B07-5590-477D-9B40-F9541CDE6709}" destId="{999D79FF-EF79-4606-B365-D37E6796B58F}" srcOrd="0" destOrd="0" presId="urn:microsoft.com/office/officeart/2005/8/layout/hierarchy5"/>
    <dgm:cxn modelId="{0FA6C222-F088-42EB-B112-58A5BADDD69B}" type="presParOf" srcId="{A9DB2B07-5590-477D-9B40-F9541CDE6709}" destId="{015883EE-4329-446F-9D9B-074237ECBD97}" srcOrd="1" destOrd="0" presId="urn:microsoft.com/office/officeart/2005/8/layout/hierarchy5"/>
    <dgm:cxn modelId="{4CBE098B-9482-41B8-A087-E3A4F5A91EB6}" type="presParOf" srcId="{13F23613-4767-4D72-A288-BD28C8F2F98B}" destId="{0D54DDB9-8CC1-4AC4-87B7-5D5412FA4066}" srcOrd="5" destOrd="0" presId="urn:microsoft.com/office/officeart/2005/8/layout/hierarchy5"/>
    <dgm:cxn modelId="{9B361464-F5F9-4243-BCC7-A29304608187}" type="presParOf" srcId="{0D54DDB9-8CC1-4AC4-87B7-5D5412FA4066}" destId="{4A65C71A-A36F-4EE0-B87C-5DDB6F4E8E52}" srcOrd="0" destOrd="0" presId="urn:microsoft.com/office/officeart/2005/8/layout/hierarchy5"/>
    <dgm:cxn modelId="{A457BFBA-7310-4704-A9DD-CC4E0DFA9605}" type="presParOf" srcId="{13F23613-4767-4D72-A288-BD28C8F2F98B}" destId="{8B233073-AD01-4FBE-99E2-909B69A01EE6}" srcOrd="6" destOrd="0" presId="urn:microsoft.com/office/officeart/2005/8/layout/hierarchy5"/>
    <dgm:cxn modelId="{7F876206-347F-48EB-BCA9-6FA4C4F9ECD2}" type="presParOf" srcId="{8B233073-AD01-4FBE-99E2-909B69A01EE6}" destId="{A53953C8-49B3-4B7D-AC52-69D71DC174A1}" srcOrd="0" destOrd="0" presId="urn:microsoft.com/office/officeart/2005/8/layout/hierarchy5"/>
    <dgm:cxn modelId="{FF511F78-94A0-4A8F-8F4E-44E07480E556}" type="presParOf" srcId="{8B233073-AD01-4FBE-99E2-909B69A01EE6}" destId="{7FDE0284-F270-4365-B26B-DB4E28566E0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2C7C82-6201-4D21-9540-8B917BD3E1D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5811940-0E34-47DE-96C6-BCDA0F1BB817}">
      <dgm:prSet phldrT="[Text]"/>
      <dgm:spPr>
        <a:solidFill>
          <a:srgbClr val="2E0A88"/>
        </a:solidFill>
      </dgm:spPr>
      <dgm:t>
        <a:bodyPr/>
        <a:lstStyle/>
        <a:p>
          <a:r>
            <a:rPr lang="en-GB" dirty="0"/>
            <a:t>Lab/Physician ID</a:t>
          </a:r>
        </a:p>
      </dgm:t>
    </dgm:pt>
    <dgm:pt modelId="{A0349115-08A2-49B5-811D-3CB5022ADA8C}" type="parTrans" cxnId="{2F45A54B-99A0-471A-8503-1289C176BEE5}">
      <dgm:prSet/>
      <dgm:spPr/>
      <dgm:t>
        <a:bodyPr/>
        <a:lstStyle/>
        <a:p>
          <a:endParaRPr lang="en-GB"/>
        </a:p>
      </dgm:t>
    </dgm:pt>
    <dgm:pt modelId="{3D05A44E-9397-418E-A3E9-B7EB84D8B944}" type="sibTrans" cxnId="{2F45A54B-99A0-471A-8503-1289C176BEE5}">
      <dgm:prSet/>
      <dgm:spPr/>
      <dgm:t>
        <a:bodyPr/>
        <a:lstStyle/>
        <a:p>
          <a:endParaRPr lang="en-GB"/>
        </a:p>
      </dgm:t>
    </dgm:pt>
    <dgm:pt modelId="{5EB379B1-193F-4E87-8BC5-BB289D149689}">
      <dgm:prSet phldrT="[Text]" custT="1"/>
      <dgm:spPr>
        <a:solidFill>
          <a:srgbClr val="2E0A88"/>
        </a:solidFill>
      </dgm:spPr>
      <dgm:t>
        <a:bodyPr/>
        <a:lstStyle/>
        <a:p>
          <a:r>
            <a:rPr lang="en-GB" sz="1000" b="0">
              <a:solidFill>
                <a:schemeClr val="bg1"/>
              </a:solidFill>
            </a:rPr>
            <a:t>No Missing volume</a:t>
          </a:r>
        </a:p>
      </dgm:t>
    </dgm:pt>
    <dgm:pt modelId="{80FB5799-745E-42BE-8A18-8053C3544614}" type="parTrans" cxnId="{A84A2318-5780-4888-AD31-ED8131CF6367}">
      <dgm:prSet/>
      <dgm:spPr>
        <a:ln>
          <a:headEnd type="none"/>
          <a:tailEnd type="triangle"/>
        </a:ln>
      </dgm:spPr>
      <dgm:t>
        <a:bodyPr/>
        <a:lstStyle/>
        <a:p>
          <a:endParaRPr lang="en-GB"/>
        </a:p>
      </dgm:t>
    </dgm:pt>
    <dgm:pt modelId="{E9876E30-6ECF-47DA-9F79-07A656CA26C8}" type="sibTrans" cxnId="{A84A2318-5780-4888-AD31-ED8131CF6367}">
      <dgm:prSet/>
      <dgm:spPr/>
      <dgm:t>
        <a:bodyPr/>
        <a:lstStyle/>
        <a:p>
          <a:endParaRPr lang="en-GB"/>
        </a:p>
      </dgm:t>
    </dgm:pt>
    <dgm:pt modelId="{15568021-6B6C-4B6A-8594-C4EB110C5D2A}">
      <dgm:prSet phldrT="[Text]" custT="1"/>
      <dgm:spPr>
        <a:solidFill>
          <a:srgbClr val="2E0A88"/>
        </a:solidFill>
      </dgm:spPr>
      <dgm:t>
        <a:bodyPr/>
        <a:lstStyle/>
        <a:p>
          <a:r>
            <a:rPr lang="en-GB" sz="1000" b="0">
              <a:solidFill>
                <a:schemeClr val="bg1"/>
              </a:solidFill>
            </a:rPr>
            <a:t>&lt;=50% Missing Volume</a:t>
          </a:r>
        </a:p>
      </dgm:t>
    </dgm:pt>
    <dgm:pt modelId="{0BB06FFC-8A9B-475C-80EB-AF88DFA14CCE}" type="parTrans" cxnId="{99987D7A-D9C1-4155-BA51-188B1991287E}">
      <dgm:prSet/>
      <dgm:spPr>
        <a:ln>
          <a:tailEnd type="triangle"/>
        </a:ln>
      </dgm:spPr>
      <dgm:t>
        <a:bodyPr/>
        <a:lstStyle/>
        <a:p>
          <a:endParaRPr lang="en-GB"/>
        </a:p>
      </dgm:t>
    </dgm:pt>
    <dgm:pt modelId="{2CA6FAD8-ACF2-4009-8E87-BB6D5BB2681E}" type="sibTrans" cxnId="{99987D7A-D9C1-4155-BA51-188B1991287E}">
      <dgm:prSet/>
      <dgm:spPr/>
      <dgm:t>
        <a:bodyPr/>
        <a:lstStyle/>
        <a:p>
          <a:endParaRPr lang="en-GB"/>
        </a:p>
      </dgm:t>
    </dgm:pt>
    <dgm:pt modelId="{DFED2A74-8789-49A5-A70F-D55124070738}">
      <dgm:prSet phldrT="[Text]" custT="1"/>
      <dgm:spPr>
        <a:solidFill>
          <a:srgbClr val="2E0A88"/>
        </a:solidFill>
      </dgm:spPr>
      <dgm:t>
        <a:bodyPr/>
        <a:lstStyle/>
        <a:p>
          <a:r>
            <a:rPr lang="en-GB" sz="1000" b="0">
              <a:solidFill>
                <a:schemeClr val="bg1"/>
              </a:solidFill>
            </a:rPr>
            <a:t>&gt;50% Missing Volume</a:t>
          </a:r>
        </a:p>
      </dgm:t>
    </dgm:pt>
    <dgm:pt modelId="{6CA4BFE2-DB2A-41D8-8A23-809430773048}" type="parTrans" cxnId="{A7C42DC7-7359-41F2-904E-68ACCC32F0A1}">
      <dgm:prSet/>
      <dgm:spPr>
        <a:ln>
          <a:tailEnd type="triangle"/>
        </a:ln>
      </dgm:spPr>
      <dgm:t>
        <a:bodyPr/>
        <a:lstStyle/>
        <a:p>
          <a:endParaRPr lang="en-GB"/>
        </a:p>
      </dgm:t>
    </dgm:pt>
    <dgm:pt modelId="{6E602937-CE9C-46EA-A880-B86F46A4DCAD}" type="sibTrans" cxnId="{A7C42DC7-7359-41F2-904E-68ACCC32F0A1}">
      <dgm:prSet/>
      <dgm:spPr/>
      <dgm:t>
        <a:bodyPr/>
        <a:lstStyle/>
        <a:p>
          <a:endParaRPr lang="en-GB"/>
        </a:p>
      </dgm:t>
    </dgm:pt>
    <dgm:pt modelId="{21B1E5B9-C8FB-4747-B9EA-C2E016C9B99C}">
      <dgm:prSet phldrT="[Text]" custT="1"/>
      <dgm:spPr>
        <a:solidFill>
          <a:srgbClr val="FFD85B"/>
        </a:solidFill>
      </dgm:spPr>
      <dgm:t>
        <a:bodyPr/>
        <a:lstStyle/>
        <a:p>
          <a:r>
            <a:rPr lang="en-GB" sz="1000" b="1">
              <a:solidFill>
                <a:sysClr val="windowText" lastClr="000000"/>
              </a:solidFill>
            </a:rPr>
            <a:t>Noise Imputation:</a:t>
          </a:r>
        </a:p>
        <a:p>
          <a:r>
            <a:rPr lang="en-GB" sz="1000" b="0">
              <a:solidFill>
                <a:sysClr val="windowText" lastClr="000000"/>
              </a:solidFill>
            </a:rPr>
            <a:t>Remove COVID Phase Noise</a:t>
          </a:r>
        </a:p>
      </dgm:t>
    </dgm:pt>
    <dgm:pt modelId="{19D14C85-74AF-405D-A9C3-101FF262176F}" type="parTrans" cxnId="{6ABB0E5F-65BC-4F32-BF70-4A6F1186634F}">
      <dgm:prSet/>
      <dgm:spPr>
        <a:ln>
          <a:tailEnd type="triangle"/>
        </a:ln>
      </dgm:spPr>
      <dgm:t>
        <a:bodyPr/>
        <a:lstStyle/>
        <a:p>
          <a:endParaRPr lang="en-GB"/>
        </a:p>
      </dgm:t>
    </dgm:pt>
    <dgm:pt modelId="{3D2FDE96-4A03-4186-838C-D0A03B430689}" type="sibTrans" cxnId="{6ABB0E5F-65BC-4F32-BF70-4A6F1186634F}">
      <dgm:prSet/>
      <dgm:spPr/>
      <dgm:t>
        <a:bodyPr/>
        <a:lstStyle/>
        <a:p>
          <a:endParaRPr lang="en-GB"/>
        </a:p>
      </dgm:t>
    </dgm:pt>
    <dgm:pt modelId="{FB76C8D9-BA33-460D-9E76-0188097623C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000" b="1" dirty="0">
              <a:solidFill>
                <a:sysClr val="windowText" lastClr="000000"/>
              </a:solidFill>
            </a:rPr>
            <a:t>Missing Value Imputation:     </a:t>
          </a:r>
          <a:r>
            <a:rPr lang="en-GB" sz="1000" b="0" dirty="0">
              <a:solidFill>
                <a:sysClr val="windowText" lastClr="000000"/>
              </a:solidFill>
            </a:rPr>
            <a:t>Update Volume for  missing quarters</a:t>
          </a:r>
        </a:p>
      </dgm:t>
    </dgm:pt>
    <dgm:pt modelId="{C05564B6-A9FF-47D9-B7AF-9ACCD1137EEF}" type="parTrans" cxnId="{9DDA9797-3BCE-43A5-A2A5-F007098ECE45}">
      <dgm:prSet/>
      <dgm:spPr>
        <a:ln>
          <a:tailEnd type="triangle"/>
        </a:ln>
      </dgm:spPr>
      <dgm:t>
        <a:bodyPr/>
        <a:lstStyle/>
        <a:p>
          <a:endParaRPr lang="en-GB"/>
        </a:p>
      </dgm:t>
    </dgm:pt>
    <dgm:pt modelId="{CF0C9875-1E58-43CE-85B6-742F2DC9E714}" type="sibTrans" cxnId="{9DDA9797-3BCE-43A5-A2A5-F007098ECE45}">
      <dgm:prSet/>
      <dgm:spPr/>
      <dgm:t>
        <a:bodyPr/>
        <a:lstStyle/>
        <a:p>
          <a:endParaRPr lang="en-GB"/>
        </a:p>
      </dgm:t>
    </dgm:pt>
    <dgm:pt modelId="{BB6C2AD8-FF9E-4524-B9F0-0660D2E01CE4}">
      <dgm:prSet phldrT="[Text]" custT="1"/>
      <dgm:spPr>
        <a:solidFill>
          <a:srgbClr val="FFD85B"/>
        </a:solidFill>
      </dgm:spPr>
      <dgm:t>
        <a:bodyPr/>
        <a:lstStyle/>
        <a:p>
          <a:r>
            <a:rPr lang="en-GB" sz="1000" b="1" dirty="0">
              <a:solidFill>
                <a:sysClr val="windowText" lastClr="000000"/>
              </a:solidFill>
            </a:rPr>
            <a:t>Noise Imputation:</a:t>
          </a:r>
        </a:p>
        <a:p>
          <a:r>
            <a:rPr lang="en-GB" sz="1000" b="0" dirty="0">
              <a:solidFill>
                <a:sysClr val="windowText" lastClr="000000"/>
              </a:solidFill>
            </a:rPr>
            <a:t>Remove COVID Phase Noise</a:t>
          </a:r>
        </a:p>
      </dgm:t>
    </dgm:pt>
    <dgm:pt modelId="{725272CA-E3BB-4FD9-965D-4C6522D5C74F}" type="parTrans" cxnId="{8DE3474A-8159-40DF-9B23-80538A2F39D8}">
      <dgm:prSet/>
      <dgm:spPr>
        <a:ln>
          <a:tailEnd type="triangle"/>
        </a:ln>
      </dgm:spPr>
      <dgm:t>
        <a:bodyPr/>
        <a:lstStyle/>
        <a:p>
          <a:endParaRPr lang="en-GB"/>
        </a:p>
      </dgm:t>
    </dgm:pt>
    <dgm:pt modelId="{1BFAA042-FAFF-4754-BD9D-8EBAF5DE91A9}" type="sibTrans" cxnId="{8DE3474A-8159-40DF-9B23-80538A2F39D8}">
      <dgm:prSet/>
      <dgm:spPr/>
      <dgm:t>
        <a:bodyPr/>
        <a:lstStyle/>
        <a:p>
          <a:endParaRPr lang="en-GB"/>
        </a:p>
      </dgm:t>
    </dgm:pt>
    <dgm:pt modelId="{17968E94-E4CF-4672-9B76-78C46DABC6CB}">
      <dgm:prSet phldrT="[Text]" custT="1"/>
      <dgm:spPr>
        <a:solidFill>
          <a:srgbClr val="2E0A88"/>
        </a:solidFill>
      </dgm:spPr>
      <dgm:t>
        <a:bodyPr/>
        <a:lstStyle/>
        <a:p>
          <a:r>
            <a:rPr lang="en-GB" sz="1000" b="0">
              <a:solidFill>
                <a:schemeClr val="bg1"/>
              </a:solidFill>
            </a:rPr>
            <a:t>No Imputation, Time series is ignored</a:t>
          </a:r>
        </a:p>
      </dgm:t>
    </dgm:pt>
    <dgm:pt modelId="{707D1841-759F-44EA-B2BA-18F283BE5424}" type="parTrans" cxnId="{34773C67-1717-4A19-8B81-2F333464E428}">
      <dgm:prSet/>
      <dgm:spPr>
        <a:ln>
          <a:tailEnd type="triangle"/>
        </a:ln>
      </dgm:spPr>
      <dgm:t>
        <a:bodyPr/>
        <a:lstStyle/>
        <a:p>
          <a:endParaRPr lang="en-GB"/>
        </a:p>
      </dgm:t>
    </dgm:pt>
    <dgm:pt modelId="{4F36657F-581E-4245-9BDA-304621CCA983}" type="sibTrans" cxnId="{34773C67-1717-4A19-8B81-2F333464E428}">
      <dgm:prSet/>
      <dgm:spPr/>
      <dgm:t>
        <a:bodyPr/>
        <a:lstStyle/>
        <a:p>
          <a:endParaRPr lang="en-GB"/>
        </a:p>
      </dgm:t>
    </dgm:pt>
    <dgm:pt modelId="{CBC7241E-CC6B-48D9-B482-051BF9C206E4}">
      <dgm:prSet phldrT="[Text]" custT="1"/>
      <dgm:spPr>
        <a:solidFill>
          <a:srgbClr val="2E0A88"/>
        </a:solidFill>
      </dgm:spPr>
      <dgm:t>
        <a:bodyPr/>
        <a:lstStyle/>
        <a:p>
          <a:r>
            <a:rPr lang="en-GB" sz="1000" b="0">
              <a:solidFill>
                <a:schemeClr val="bg1"/>
              </a:solidFill>
              <a:latin typeface="+mn-lt"/>
            </a:rPr>
            <a:t>Updated Time Series</a:t>
          </a:r>
        </a:p>
      </dgm:t>
    </dgm:pt>
    <dgm:pt modelId="{B4715FB7-6E0B-4D8C-A051-A13439B1CD67}" type="parTrans" cxnId="{F2CAA5A7-53B6-43E0-81FE-FBBB5EB1A244}">
      <dgm:prSet/>
      <dgm:spPr>
        <a:ln>
          <a:tailEnd type="triangle"/>
        </a:ln>
      </dgm:spPr>
      <dgm:t>
        <a:bodyPr/>
        <a:lstStyle/>
        <a:p>
          <a:endParaRPr lang="en-GB"/>
        </a:p>
      </dgm:t>
    </dgm:pt>
    <dgm:pt modelId="{EFB31234-DA47-4DEE-A89F-69BE37239D01}" type="sibTrans" cxnId="{F2CAA5A7-53B6-43E0-81FE-FBBB5EB1A244}">
      <dgm:prSet/>
      <dgm:spPr/>
      <dgm:t>
        <a:bodyPr/>
        <a:lstStyle/>
        <a:p>
          <a:endParaRPr lang="en-GB"/>
        </a:p>
      </dgm:t>
    </dgm:pt>
    <dgm:pt modelId="{E6C33A8A-0A20-43FE-91FB-59A6CB3BA3EA}">
      <dgm:prSet phldrT="[Text]" custT="1"/>
      <dgm:spPr>
        <a:solidFill>
          <a:srgbClr val="2E0A88"/>
        </a:solidFill>
      </dgm:spPr>
      <dgm:t>
        <a:bodyPr/>
        <a:lstStyle/>
        <a:p>
          <a:r>
            <a:rPr lang="en-GB" sz="1000" b="0">
              <a:solidFill>
                <a:schemeClr val="bg1"/>
              </a:solidFill>
            </a:rPr>
            <a:t>Updated Time Series</a:t>
          </a:r>
        </a:p>
      </dgm:t>
    </dgm:pt>
    <dgm:pt modelId="{0C7B9D30-D6A6-406B-80A5-2BF0FCA424E4}" type="parTrans" cxnId="{3EB951CB-E755-4347-9406-C58D839E2AEB}">
      <dgm:prSet/>
      <dgm:spPr>
        <a:ln>
          <a:tailEnd type="triangle"/>
        </a:ln>
      </dgm:spPr>
      <dgm:t>
        <a:bodyPr/>
        <a:lstStyle/>
        <a:p>
          <a:endParaRPr lang="en-GB"/>
        </a:p>
      </dgm:t>
    </dgm:pt>
    <dgm:pt modelId="{70F72ED1-C433-4EA2-B131-E11ADDC32581}" type="sibTrans" cxnId="{3EB951CB-E755-4347-9406-C58D839E2AEB}">
      <dgm:prSet/>
      <dgm:spPr/>
      <dgm:t>
        <a:bodyPr/>
        <a:lstStyle/>
        <a:p>
          <a:endParaRPr lang="en-GB"/>
        </a:p>
      </dgm:t>
    </dgm:pt>
    <dgm:pt modelId="{2BA3195C-C2EC-49EF-B3DE-C254C3346FC0}" type="pres">
      <dgm:prSet presAssocID="{F22C7C82-6201-4D21-9540-8B917BD3E1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8932B02-4D6A-4338-A8A0-2EFF69C8F319}" type="pres">
      <dgm:prSet presAssocID="{A5811940-0E34-47DE-96C6-BCDA0F1BB817}" presName="root1" presStyleCnt="0"/>
      <dgm:spPr/>
    </dgm:pt>
    <dgm:pt modelId="{C1F6924A-BE97-416D-90C2-D0676D3D943E}" type="pres">
      <dgm:prSet presAssocID="{A5811940-0E34-47DE-96C6-BCDA0F1BB817}" presName="LevelOneTextNode" presStyleLbl="node0" presStyleIdx="0" presStyleCnt="1">
        <dgm:presLayoutVars>
          <dgm:chPref val="3"/>
        </dgm:presLayoutVars>
      </dgm:prSet>
      <dgm:spPr/>
    </dgm:pt>
    <dgm:pt modelId="{D2ACCF87-98C4-46BB-82D9-85CD4F3DE1D5}" type="pres">
      <dgm:prSet presAssocID="{A5811940-0E34-47DE-96C6-BCDA0F1BB817}" presName="level2hierChild" presStyleCnt="0"/>
      <dgm:spPr/>
    </dgm:pt>
    <dgm:pt modelId="{74453A60-D9BD-4662-85C4-CDCC73DBCEDA}" type="pres">
      <dgm:prSet presAssocID="{80FB5799-745E-42BE-8A18-8053C3544614}" presName="conn2-1" presStyleLbl="parChTrans1D2" presStyleIdx="0" presStyleCnt="3"/>
      <dgm:spPr/>
    </dgm:pt>
    <dgm:pt modelId="{9663BC70-F85D-48ED-967A-A279671BA78F}" type="pres">
      <dgm:prSet presAssocID="{80FB5799-745E-42BE-8A18-8053C3544614}" presName="connTx" presStyleLbl="parChTrans1D2" presStyleIdx="0" presStyleCnt="3"/>
      <dgm:spPr/>
    </dgm:pt>
    <dgm:pt modelId="{F66AD0E4-0914-4E90-A580-FBED8FEF9024}" type="pres">
      <dgm:prSet presAssocID="{5EB379B1-193F-4E87-8BC5-BB289D149689}" presName="root2" presStyleCnt="0"/>
      <dgm:spPr/>
    </dgm:pt>
    <dgm:pt modelId="{71F6AA0F-75EB-440F-A403-91E06B7317D3}" type="pres">
      <dgm:prSet presAssocID="{5EB379B1-193F-4E87-8BC5-BB289D149689}" presName="LevelTwoTextNode" presStyleLbl="node2" presStyleIdx="0" presStyleCnt="3">
        <dgm:presLayoutVars>
          <dgm:chPref val="3"/>
        </dgm:presLayoutVars>
      </dgm:prSet>
      <dgm:spPr/>
    </dgm:pt>
    <dgm:pt modelId="{B1BB207C-4109-497E-BD11-99EB7ED3D397}" type="pres">
      <dgm:prSet presAssocID="{5EB379B1-193F-4E87-8BC5-BB289D149689}" presName="level3hierChild" presStyleCnt="0"/>
      <dgm:spPr/>
    </dgm:pt>
    <dgm:pt modelId="{3ED24C2C-1661-4D32-9B0B-C5E7BE9A4D56}" type="pres">
      <dgm:prSet presAssocID="{19D14C85-74AF-405D-A9C3-101FF262176F}" presName="conn2-1" presStyleLbl="parChTrans1D3" presStyleIdx="0" presStyleCnt="3"/>
      <dgm:spPr/>
    </dgm:pt>
    <dgm:pt modelId="{78813AC5-B3C8-488D-B2CE-C41AB14D2989}" type="pres">
      <dgm:prSet presAssocID="{19D14C85-74AF-405D-A9C3-101FF262176F}" presName="connTx" presStyleLbl="parChTrans1D3" presStyleIdx="0" presStyleCnt="3"/>
      <dgm:spPr/>
    </dgm:pt>
    <dgm:pt modelId="{F832CFCB-1BA7-4009-9483-39945520775E}" type="pres">
      <dgm:prSet presAssocID="{21B1E5B9-C8FB-4747-B9EA-C2E016C9B99C}" presName="root2" presStyleCnt="0"/>
      <dgm:spPr/>
    </dgm:pt>
    <dgm:pt modelId="{6F1AAFE3-4884-472C-8609-268EF649609D}" type="pres">
      <dgm:prSet presAssocID="{21B1E5B9-C8FB-4747-B9EA-C2E016C9B99C}" presName="LevelTwoTextNode" presStyleLbl="node3" presStyleIdx="0" presStyleCnt="3" custScaleX="118232" custScaleY="127876">
        <dgm:presLayoutVars>
          <dgm:chPref val="3"/>
        </dgm:presLayoutVars>
      </dgm:prSet>
      <dgm:spPr/>
    </dgm:pt>
    <dgm:pt modelId="{FE959B2A-B1B4-4D46-A285-2866DE42E3D6}" type="pres">
      <dgm:prSet presAssocID="{21B1E5B9-C8FB-4747-B9EA-C2E016C9B99C}" presName="level3hierChild" presStyleCnt="0"/>
      <dgm:spPr/>
    </dgm:pt>
    <dgm:pt modelId="{538B899C-E225-4A8B-9090-1151D951FA97}" type="pres">
      <dgm:prSet presAssocID="{0C7B9D30-D6A6-406B-80A5-2BF0FCA424E4}" presName="conn2-1" presStyleLbl="parChTrans1D4" presStyleIdx="0" presStyleCnt="3"/>
      <dgm:spPr/>
    </dgm:pt>
    <dgm:pt modelId="{3AFD5B12-F895-476C-B705-B8448492FC94}" type="pres">
      <dgm:prSet presAssocID="{0C7B9D30-D6A6-406B-80A5-2BF0FCA424E4}" presName="connTx" presStyleLbl="parChTrans1D4" presStyleIdx="0" presStyleCnt="3"/>
      <dgm:spPr/>
    </dgm:pt>
    <dgm:pt modelId="{3A16FA3D-F7E4-4BAC-95E4-B1FAA208C876}" type="pres">
      <dgm:prSet presAssocID="{E6C33A8A-0A20-43FE-91FB-59A6CB3BA3EA}" presName="root2" presStyleCnt="0"/>
      <dgm:spPr/>
    </dgm:pt>
    <dgm:pt modelId="{7998A2A0-AABB-4218-857C-4EC2A5DA2C67}" type="pres">
      <dgm:prSet presAssocID="{E6C33A8A-0A20-43FE-91FB-59A6CB3BA3EA}" presName="LevelTwoTextNode" presStyleLbl="node4" presStyleIdx="0" presStyleCnt="3">
        <dgm:presLayoutVars>
          <dgm:chPref val="3"/>
        </dgm:presLayoutVars>
      </dgm:prSet>
      <dgm:spPr/>
    </dgm:pt>
    <dgm:pt modelId="{8C49FE5F-25F1-4898-B7F3-897FEED32E33}" type="pres">
      <dgm:prSet presAssocID="{E6C33A8A-0A20-43FE-91FB-59A6CB3BA3EA}" presName="level3hierChild" presStyleCnt="0"/>
      <dgm:spPr/>
    </dgm:pt>
    <dgm:pt modelId="{1DAC76FE-099F-49B3-B6F3-F778D93766D4}" type="pres">
      <dgm:prSet presAssocID="{0BB06FFC-8A9B-475C-80EB-AF88DFA14CCE}" presName="conn2-1" presStyleLbl="parChTrans1D2" presStyleIdx="1" presStyleCnt="3"/>
      <dgm:spPr/>
    </dgm:pt>
    <dgm:pt modelId="{1634DE6B-E204-4AD0-9021-5742592112C7}" type="pres">
      <dgm:prSet presAssocID="{0BB06FFC-8A9B-475C-80EB-AF88DFA14CCE}" presName="connTx" presStyleLbl="parChTrans1D2" presStyleIdx="1" presStyleCnt="3"/>
      <dgm:spPr/>
    </dgm:pt>
    <dgm:pt modelId="{3C3AF040-8DB2-47F1-98E1-FB4A1BE848C4}" type="pres">
      <dgm:prSet presAssocID="{15568021-6B6C-4B6A-8594-C4EB110C5D2A}" presName="root2" presStyleCnt="0"/>
      <dgm:spPr/>
    </dgm:pt>
    <dgm:pt modelId="{6B47AEE3-9E71-4A86-B843-9F4E92F76773}" type="pres">
      <dgm:prSet presAssocID="{15568021-6B6C-4B6A-8594-C4EB110C5D2A}" presName="LevelTwoTextNode" presStyleLbl="node2" presStyleIdx="1" presStyleCnt="3">
        <dgm:presLayoutVars>
          <dgm:chPref val="3"/>
        </dgm:presLayoutVars>
      </dgm:prSet>
      <dgm:spPr/>
    </dgm:pt>
    <dgm:pt modelId="{35686A69-8AE1-4E99-B69B-7CF2F7080577}" type="pres">
      <dgm:prSet presAssocID="{15568021-6B6C-4B6A-8594-C4EB110C5D2A}" presName="level3hierChild" presStyleCnt="0"/>
      <dgm:spPr/>
    </dgm:pt>
    <dgm:pt modelId="{DDFE8FFA-E361-44B7-BF55-98A221839CAE}" type="pres">
      <dgm:prSet presAssocID="{C05564B6-A9FF-47D9-B7AF-9ACCD1137EEF}" presName="conn2-1" presStyleLbl="parChTrans1D3" presStyleIdx="1" presStyleCnt="3"/>
      <dgm:spPr/>
    </dgm:pt>
    <dgm:pt modelId="{EB68AFCD-D4BE-4A52-B83B-41ADA88D3195}" type="pres">
      <dgm:prSet presAssocID="{C05564B6-A9FF-47D9-B7AF-9ACCD1137EEF}" presName="connTx" presStyleLbl="parChTrans1D3" presStyleIdx="1" presStyleCnt="3"/>
      <dgm:spPr/>
    </dgm:pt>
    <dgm:pt modelId="{C5659D96-72D5-4DDB-9846-92C8D8332AF3}" type="pres">
      <dgm:prSet presAssocID="{FB76C8D9-BA33-460D-9E76-0188097623C2}" presName="root2" presStyleCnt="0"/>
      <dgm:spPr/>
    </dgm:pt>
    <dgm:pt modelId="{28C85D8F-C387-49DD-8E77-25099551E86A}" type="pres">
      <dgm:prSet presAssocID="{FB76C8D9-BA33-460D-9E76-0188097623C2}" presName="LevelTwoTextNode" presStyleLbl="node3" presStyleIdx="1" presStyleCnt="3" custScaleX="119232" custScaleY="139283">
        <dgm:presLayoutVars>
          <dgm:chPref val="3"/>
        </dgm:presLayoutVars>
      </dgm:prSet>
      <dgm:spPr/>
    </dgm:pt>
    <dgm:pt modelId="{8F8636CB-5627-4FE6-82C3-B5B91DE208EE}" type="pres">
      <dgm:prSet presAssocID="{FB76C8D9-BA33-460D-9E76-0188097623C2}" presName="level3hierChild" presStyleCnt="0"/>
      <dgm:spPr/>
    </dgm:pt>
    <dgm:pt modelId="{30B6C712-71FF-4700-80BB-A01E3116F27B}" type="pres">
      <dgm:prSet presAssocID="{725272CA-E3BB-4FD9-965D-4C6522D5C74F}" presName="conn2-1" presStyleLbl="parChTrans1D4" presStyleIdx="1" presStyleCnt="3"/>
      <dgm:spPr/>
    </dgm:pt>
    <dgm:pt modelId="{F5EBA517-B05A-4B24-92DA-9A35956FB72E}" type="pres">
      <dgm:prSet presAssocID="{725272CA-E3BB-4FD9-965D-4C6522D5C74F}" presName="connTx" presStyleLbl="parChTrans1D4" presStyleIdx="1" presStyleCnt="3"/>
      <dgm:spPr/>
    </dgm:pt>
    <dgm:pt modelId="{CACAE2E0-464E-4591-A35E-7D7DBB3C00D5}" type="pres">
      <dgm:prSet presAssocID="{BB6C2AD8-FF9E-4524-B9F0-0660D2E01CE4}" presName="root2" presStyleCnt="0"/>
      <dgm:spPr/>
    </dgm:pt>
    <dgm:pt modelId="{8588BF73-31D0-4177-9AC7-9032C10BD332}" type="pres">
      <dgm:prSet presAssocID="{BB6C2AD8-FF9E-4524-B9F0-0660D2E01CE4}" presName="LevelTwoTextNode" presStyleLbl="node4" presStyleIdx="1" presStyleCnt="3" custScaleX="109635" custScaleY="137999" custLinFactNeighborX="-4130">
        <dgm:presLayoutVars>
          <dgm:chPref val="3"/>
        </dgm:presLayoutVars>
      </dgm:prSet>
      <dgm:spPr/>
    </dgm:pt>
    <dgm:pt modelId="{6BE69839-47EF-4DCD-BEA9-EA1770DAE2C8}" type="pres">
      <dgm:prSet presAssocID="{BB6C2AD8-FF9E-4524-B9F0-0660D2E01CE4}" presName="level3hierChild" presStyleCnt="0"/>
      <dgm:spPr/>
    </dgm:pt>
    <dgm:pt modelId="{79C3FCDD-33E5-4B26-B63B-6866E80C51EC}" type="pres">
      <dgm:prSet presAssocID="{B4715FB7-6E0B-4D8C-A051-A13439B1CD67}" presName="conn2-1" presStyleLbl="parChTrans1D4" presStyleIdx="2" presStyleCnt="3"/>
      <dgm:spPr/>
    </dgm:pt>
    <dgm:pt modelId="{1E09A1D6-9889-40C5-B6E4-FBBC5CEA9E4A}" type="pres">
      <dgm:prSet presAssocID="{B4715FB7-6E0B-4D8C-A051-A13439B1CD67}" presName="connTx" presStyleLbl="parChTrans1D4" presStyleIdx="2" presStyleCnt="3"/>
      <dgm:spPr/>
    </dgm:pt>
    <dgm:pt modelId="{5830B5A5-211A-4FAD-9FDF-DC7F02939A64}" type="pres">
      <dgm:prSet presAssocID="{CBC7241E-CC6B-48D9-B482-051BF9C206E4}" presName="root2" presStyleCnt="0"/>
      <dgm:spPr/>
    </dgm:pt>
    <dgm:pt modelId="{B60FAC5B-F10B-4F3D-A78D-C88B68E19495}" type="pres">
      <dgm:prSet presAssocID="{CBC7241E-CC6B-48D9-B482-051BF9C206E4}" presName="LevelTwoTextNode" presStyleLbl="node4" presStyleIdx="2" presStyleCnt="3" custScaleX="110123" custScaleY="88609">
        <dgm:presLayoutVars>
          <dgm:chPref val="3"/>
        </dgm:presLayoutVars>
      </dgm:prSet>
      <dgm:spPr/>
    </dgm:pt>
    <dgm:pt modelId="{BDECCC18-7ABD-44CB-B338-240AE3D5CEB3}" type="pres">
      <dgm:prSet presAssocID="{CBC7241E-CC6B-48D9-B482-051BF9C206E4}" presName="level3hierChild" presStyleCnt="0"/>
      <dgm:spPr/>
    </dgm:pt>
    <dgm:pt modelId="{6D480498-7E70-4DB0-B808-3AB8963DEB98}" type="pres">
      <dgm:prSet presAssocID="{6CA4BFE2-DB2A-41D8-8A23-809430773048}" presName="conn2-1" presStyleLbl="parChTrans1D2" presStyleIdx="2" presStyleCnt="3"/>
      <dgm:spPr/>
    </dgm:pt>
    <dgm:pt modelId="{28A12F0F-EB47-4F39-B633-E8BA0BA49632}" type="pres">
      <dgm:prSet presAssocID="{6CA4BFE2-DB2A-41D8-8A23-809430773048}" presName="connTx" presStyleLbl="parChTrans1D2" presStyleIdx="2" presStyleCnt="3"/>
      <dgm:spPr/>
    </dgm:pt>
    <dgm:pt modelId="{A3E26F49-955D-431F-93B0-EA264A23CB14}" type="pres">
      <dgm:prSet presAssocID="{DFED2A74-8789-49A5-A70F-D55124070738}" presName="root2" presStyleCnt="0"/>
      <dgm:spPr/>
    </dgm:pt>
    <dgm:pt modelId="{F8888FCB-C024-4DB2-9869-F9047DA84941}" type="pres">
      <dgm:prSet presAssocID="{DFED2A74-8789-49A5-A70F-D55124070738}" presName="LevelTwoTextNode" presStyleLbl="node2" presStyleIdx="2" presStyleCnt="3">
        <dgm:presLayoutVars>
          <dgm:chPref val="3"/>
        </dgm:presLayoutVars>
      </dgm:prSet>
      <dgm:spPr/>
    </dgm:pt>
    <dgm:pt modelId="{7BAEC755-8583-40F6-B33B-790475F7C831}" type="pres">
      <dgm:prSet presAssocID="{DFED2A74-8789-49A5-A70F-D55124070738}" presName="level3hierChild" presStyleCnt="0"/>
      <dgm:spPr/>
    </dgm:pt>
    <dgm:pt modelId="{5DDD3B6E-20AC-49D8-9665-6B2239AD41B4}" type="pres">
      <dgm:prSet presAssocID="{707D1841-759F-44EA-B2BA-18F283BE5424}" presName="conn2-1" presStyleLbl="parChTrans1D3" presStyleIdx="2" presStyleCnt="3"/>
      <dgm:spPr/>
    </dgm:pt>
    <dgm:pt modelId="{EC2CEB8B-6402-49BE-9B82-A7AF20278B7C}" type="pres">
      <dgm:prSet presAssocID="{707D1841-759F-44EA-B2BA-18F283BE5424}" presName="connTx" presStyleLbl="parChTrans1D3" presStyleIdx="2" presStyleCnt="3"/>
      <dgm:spPr/>
    </dgm:pt>
    <dgm:pt modelId="{09F3505D-C88B-40AF-B968-A5011046716E}" type="pres">
      <dgm:prSet presAssocID="{17968E94-E4CF-4672-9B76-78C46DABC6CB}" presName="root2" presStyleCnt="0"/>
      <dgm:spPr/>
    </dgm:pt>
    <dgm:pt modelId="{EFCC1895-9DD0-4C29-9F68-971690A06B97}" type="pres">
      <dgm:prSet presAssocID="{17968E94-E4CF-4672-9B76-78C46DABC6CB}" presName="LevelTwoTextNode" presStyleLbl="node3" presStyleIdx="2" presStyleCnt="3">
        <dgm:presLayoutVars>
          <dgm:chPref val="3"/>
        </dgm:presLayoutVars>
      </dgm:prSet>
      <dgm:spPr/>
    </dgm:pt>
    <dgm:pt modelId="{16EF4DE7-1F4A-4D35-9561-55570116C42D}" type="pres">
      <dgm:prSet presAssocID="{17968E94-E4CF-4672-9B76-78C46DABC6CB}" presName="level3hierChild" presStyleCnt="0"/>
      <dgm:spPr/>
    </dgm:pt>
  </dgm:ptLst>
  <dgm:cxnLst>
    <dgm:cxn modelId="{91E8560D-3555-402A-9D66-B893B5DD2D6A}" type="presOf" srcId="{0C7B9D30-D6A6-406B-80A5-2BF0FCA424E4}" destId="{538B899C-E225-4A8B-9090-1151D951FA97}" srcOrd="0" destOrd="0" presId="urn:microsoft.com/office/officeart/2005/8/layout/hierarchy2"/>
    <dgm:cxn modelId="{526EC90F-4BAA-495B-9E71-ACF473E207A2}" type="presOf" srcId="{C05564B6-A9FF-47D9-B7AF-9ACCD1137EEF}" destId="{EB68AFCD-D4BE-4A52-B83B-41ADA88D3195}" srcOrd="1" destOrd="0" presId="urn:microsoft.com/office/officeart/2005/8/layout/hierarchy2"/>
    <dgm:cxn modelId="{A84A2318-5780-4888-AD31-ED8131CF6367}" srcId="{A5811940-0E34-47DE-96C6-BCDA0F1BB817}" destId="{5EB379B1-193F-4E87-8BC5-BB289D149689}" srcOrd="0" destOrd="0" parTransId="{80FB5799-745E-42BE-8A18-8053C3544614}" sibTransId="{E9876E30-6ECF-47DA-9F79-07A656CA26C8}"/>
    <dgm:cxn modelId="{363DAB20-9E20-4F50-B417-810227767577}" type="presOf" srcId="{0C7B9D30-D6A6-406B-80A5-2BF0FCA424E4}" destId="{3AFD5B12-F895-476C-B705-B8448492FC94}" srcOrd="1" destOrd="0" presId="urn:microsoft.com/office/officeart/2005/8/layout/hierarchy2"/>
    <dgm:cxn modelId="{7DC8C028-1FC6-41FB-B2A5-A789BCA63330}" type="presOf" srcId="{15568021-6B6C-4B6A-8594-C4EB110C5D2A}" destId="{6B47AEE3-9E71-4A86-B843-9F4E92F76773}" srcOrd="0" destOrd="0" presId="urn:microsoft.com/office/officeart/2005/8/layout/hierarchy2"/>
    <dgm:cxn modelId="{E2465940-7642-49EE-85C4-8239E6DDD14E}" type="presOf" srcId="{5EB379B1-193F-4E87-8BC5-BB289D149689}" destId="{71F6AA0F-75EB-440F-A403-91E06B7317D3}" srcOrd="0" destOrd="0" presId="urn:microsoft.com/office/officeart/2005/8/layout/hierarchy2"/>
    <dgm:cxn modelId="{27E87E5E-5A8B-47C6-810E-8B82BA35C031}" type="presOf" srcId="{6CA4BFE2-DB2A-41D8-8A23-809430773048}" destId="{6D480498-7E70-4DB0-B808-3AB8963DEB98}" srcOrd="0" destOrd="0" presId="urn:microsoft.com/office/officeart/2005/8/layout/hierarchy2"/>
    <dgm:cxn modelId="{6ABB0E5F-65BC-4F32-BF70-4A6F1186634F}" srcId="{5EB379B1-193F-4E87-8BC5-BB289D149689}" destId="{21B1E5B9-C8FB-4747-B9EA-C2E016C9B99C}" srcOrd="0" destOrd="0" parTransId="{19D14C85-74AF-405D-A9C3-101FF262176F}" sibTransId="{3D2FDE96-4A03-4186-838C-D0A03B430689}"/>
    <dgm:cxn modelId="{A905A146-7A4A-46FD-BBD8-97B1A3211DAE}" type="presOf" srcId="{725272CA-E3BB-4FD9-965D-4C6522D5C74F}" destId="{F5EBA517-B05A-4B24-92DA-9A35956FB72E}" srcOrd="1" destOrd="0" presId="urn:microsoft.com/office/officeart/2005/8/layout/hierarchy2"/>
    <dgm:cxn modelId="{34773C67-1717-4A19-8B81-2F333464E428}" srcId="{DFED2A74-8789-49A5-A70F-D55124070738}" destId="{17968E94-E4CF-4672-9B76-78C46DABC6CB}" srcOrd="0" destOrd="0" parTransId="{707D1841-759F-44EA-B2BA-18F283BE5424}" sibTransId="{4F36657F-581E-4245-9BDA-304621CCA983}"/>
    <dgm:cxn modelId="{F3D9D569-F56F-40D8-A7C3-E13FA3157566}" type="presOf" srcId="{707D1841-759F-44EA-B2BA-18F283BE5424}" destId="{5DDD3B6E-20AC-49D8-9665-6B2239AD41B4}" srcOrd="0" destOrd="0" presId="urn:microsoft.com/office/officeart/2005/8/layout/hierarchy2"/>
    <dgm:cxn modelId="{8DE3474A-8159-40DF-9B23-80538A2F39D8}" srcId="{FB76C8D9-BA33-460D-9E76-0188097623C2}" destId="{BB6C2AD8-FF9E-4524-B9F0-0660D2E01CE4}" srcOrd="0" destOrd="0" parTransId="{725272CA-E3BB-4FD9-965D-4C6522D5C74F}" sibTransId="{1BFAA042-FAFF-4754-BD9D-8EBAF5DE91A9}"/>
    <dgm:cxn modelId="{2F45A54B-99A0-471A-8503-1289C176BEE5}" srcId="{F22C7C82-6201-4D21-9540-8B917BD3E1DF}" destId="{A5811940-0E34-47DE-96C6-BCDA0F1BB817}" srcOrd="0" destOrd="0" parTransId="{A0349115-08A2-49B5-811D-3CB5022ADA8C}" sibTransId="{3D05A44E-9397-418E-A3E9-B7EB84D8B944}"/>
    <dgm:cxn modelId="{99987D7A-D9C1-4155-BA51-188B1991287E}" srcId="{A5811940-0E34-47DE-96C6-BCDA0F1BB817}" destId="{15568021-6B6C-4B6A-8594-C4EB110C5D2A}" srcOrd="1" destOrd="0" parTransId="{0BB06FFC-8A9B-475C-80EB-AF88DFA14CCE}" sibTransId="{2CA6FAD8-ACF2-4009-8E87-BB6D5BB2681E}"/>
    <dgm:cxn modelId="{9DDA9797-3BCE-43A5-A2A5-F007098ECE45}" srcId="{15568021-6B6C-4B6A-8594-C4EB110C5D2A}" destId="{FB76C8D9-BA33-460D-9E76-0188097623C2}" srcOrd="0" destOrd="0" parTransId="{C05564B6-A9FF-47D9-B7AF-9ACCD1137EEF}" sibTransId="{CF0C9875-1E58-43CE-85B6-742F2DC9E714}"/>
    <dgm:cxn modelId="{92C7ED99-C0D9-4B8A-9FF4-B701EE1735B1}" type="presOf" srcId="{B4715FB7-6E0B-4D8C-A051-A13439B1CD67}" destId="{79C3FCDD-33E5-4B26-B63B-6866E80C51EC}" srcOrd="0" destOrd="0" presId="urn:microsoft.com/office/officeart/2005/8/layout/hierarchy2"/>
    <dgm:cxn modelId="{38E3B59B-7DA4-475F-AAE4-0DC82F89688A}" type="presOf" srcId="{E6C33A8A-0A20-43FE-91FB-59A6CB3BA3EA}" destId="{7998A2A0-AABB-4218-857C-4EC2A5DA2C67}" srcOrd="0" destOrd="0" presId="urn:microsoft.com/office/officeart/2005/8/layout/hierarchy2"/>
    <dgm:cxn modelId="{D838CE9E-F471-4DCC-8915-89B6C25582D6}" type="presOf" srcId="{DFED2A74-8789-49A5-A70F-D55124070738}" destId="{F8888FCB-C024-4DB2-9869-F9047DA84941}" srcOrd="0" destOrd="0" presId="urn:microsoft.com/office/officeart/2005/8/layout/hierarchy2"/>
    <dgm:cxn modelId="{F95129A7-9FB3-4F73-9911-F9FBE89A6706}" type="presOf" srcId="{80FB5799-745E-42BE-8A18-8053C3544614}" destId="{74453A60-D9BD-4662-85C4-CDCC73DBCEDA}" srcOrd="0" destOrd="0" presId="urn:microsoft.com/office/officeart/2005/8/layout/hierarchy2"/>
    <dgm:cxn modelId="{F2CAA5A7-53B6-43E0-81FE-FBBB5EB1A244}" srcId="{BB6C2AD8-FF9E-4524-B9F0-0660D2E01CE4}" destId="{CBC7241E-CC6B-48D9-B482-051BF9C206E4}" srcOrd="0" destOrd="0" parTransId="{B4715FB7-6E0B-4D8C-A051-A13439B1CD67}" sibTransId="{EFB31234-DA47-4DEE-A89F-69BE37239D01}"/>
    <dgm:cxn modelId="{345078AE-60AD-489C-89EF-394AE5C11A04}" type="presOf" srcId="{0BB06FFC-8A9B-475C-80EB-AF88DFA14CCE}" destId="{1634DE6B-E204-4AD0-9021-5742592112C7}" srcOrd="1" destOrd="0" presId="urn:microsoft.com/office/officeart/2005/8/layout/hierarchy2"/>
    <dgm:cxn modelId="{FB08F7AF-32CC-4192-8F1E-4743114FE504}" type="presOf" srcId="{21B1E5B9-C8FB-4747-B9EA-C2E016C9B99C}" destId="{6F1AAFE3-4884-472C-8609-268EF649609D}" srcOrd="0" destOrd="0" presId="urn:microsoft.com/office/officeart/2005/8/layout/hierarchy2"/>
    <dgm:cxn modelId="{AC41F1B4-FC1F-4D46-883A-29F063CC2C36}" type="presOf" srcId="{C05564B6-A9FF-47D9-B7AF-9ACCD1137EEF}" destId="{DDFE8FFA-E361-44B7-BF55-98A221839CAE}" srcOrd="0" destOrd="0" presId="urn:microsoft.com/office/officeart/2005/8/layout/hierarchy2"/>
    <dgm:cxn modelId="{D8B7D3BE-4878-45CD-BBC8-5B5CCF3F7FAA}" type="presOf" srcId="{19D14C85-74AF-405D-A9C3-101FF262176F}" destId="{3ED24C2C-1661-4D32-9B0B-C5E7BE9A4D56}" srcOrd="0" destOrd="0" presId="urn:microsoft.com/office/officeart/2005/8/layout/hierarchy2"/>
    <dgm:cxn modelId="{7744B6C2-1FFF-43FF-9C24-AFE355CD1096}" type="presOf" srcId="{A5811940-0E34-47DE-96C6-BCDA0F1BB817}" destId="{C1F6924A-BE97-416D-90C2-D0676D3D943E}" srcOrd="0" destOrd="0" presId="urn:microsoft.com/office/officeart/2005/8/layout/hierarchy2"/>
    <dgm:cxn modelId="{A7C42DC7-7359-41F2-904E-68ACCC32F0A1}" srcId="{A5811940-0E34-47DE-96C6-BCDA0F1BB817}" destId="{DFED2A74-8789-49A5-A70F-D55124070738}" srcOrd="2" destOrd="0" parTransId="{6CA4BFE2-DB2A-41D8-8A23-809430773048}" sibTransId="{6E602937-CE9C-46EA-A880-B86F46A4DCAD}"/>
    <dgm:cxn modelId="{CE8894C7-F07A-4AF2-A2AD-C12501CB52F0}" type="presOf" srcId="{19D14C85-74AF-405D-A9C3-101FF262176F}" destId="{78813AC5-B3C8-488D-B2CE-C41AB14D2989}" srcOrd="1" destOrd="0" presId="urn:microsoft.com/office/officeart/2005/8/layout/hierarchy2"/>
    <dgm:cxn modelId="{D4F4ABC8-991F-4777-A944-C73BE477E950}" type="presOf" srcId="{707D1841-759F-44EA-B2BA-18F283BE5424}" destId="{EC2CEB8B-6402-49BE-9B82-A7AF20278B7C}" srcOrd="1" destOrd="0" presId="urn:microsoft.com/office/officeart/2005/8/layout/hierarchy2"/>
    <dgm:cxn modelId="{3EB951CB-E755-4347-9406-C58D839E2AEB}" srcId="{21B1E5B9-C8FB-4747-B9EA-C2E016C9B99C}" destId="{E6C33A8A-0A20-43FE-91FB-59A6CB3BA3EA}" srcOrd="0" destOrd="0" parTransId="{0C7B9D30-D6A6-406B-80A5-2BF0FCA424E4}" sibTransId="{70F72ED1-C433-4EA2-B131-E11ADDC32581}"/>
    <dgm:cxn modelId="{094814CC-EFEB-4109-B92E-89B2B424E50E}" type="presOf" srcId="{0BB06FFC-8A9B-475C-80EB-AF88DFA14CCE}" destId="{1DAC76FE-099F-49B3-B6F3-F778D93766D4}" srcOrd="0" destOrd="0" presId="urn:microsoft.com/office/officeart/2005/8/layout/hierarchy2"/>
    <dgm:cxn modelId="{0FB6C2CD-3BD3-41B6-9733-7DAD8E030109}" type="presOf" srcId="{80FB5799-745E-42BE-8A18-8053C3544614}" destId="{9663BC70-F85D-48ED-967A-A279671BA78F}" srcOrd="1" destOrd="0" presId="urn:microsoft.com/office/officeart/2005/8/layout/hierarchy2"/>
    <dgm:cxn modelId="{A0B993D3-2278-4945-A72C-A12321587E6F}" type="presOf" srcId="{F22C7C82-6201-4D21-9540-8B917BD3E1DF}" destId="{2BA3195C-C2EC-49EF-B3DE-C254C3346FC0}" srcOrd="0" destOrd="0" presId="urn:microsoft.com/office/officeart/2005/8/layout/hierarchy2"/>
    <dgm:cxn modelId="{2B46F3D9-3CDB-497C-930C-7AE03A6A9775}" type="presOf" srcId="{6CA4BFE2-DB2A-41D8-8A23-809430773048}" destId="{28A12F0F-EB47-4F39-B633-E8BA0BA49632}" srcOrd="1" destOrd="0" presId="urn:microsoft.com/office/officeart/2005/8/layout/hierarchy2"/>
    <dgm:cxn modelId="{BC6024DE-87FF-494E-A47D-8880E8D4615F}" type="presOf" srcId="{BB6C2AD8-FF9E-4524-B9F0-0660D2E01CE4}" destId="{8588BF73-31D0-4177-9AC7-9032C10BD332}" srcOrd="0" destOrd="0" presId="urn:microsoft.com/office/officeart/2005/8/layout/hierarchy2"/>
    <dgm:cxn modelId="{1AD87CE4-BDCF-4258-A6DC-AED7D378076A}" type="presOf" srcId="{FB76C8D9-BA33-460D-9E76-0188097623C2}" destId="{28C85D8F-C387-49DD-8E77-25099551E86A}" srcOrd="0" destOrd="0" presId="urn:microsoft.com/office/officeart/2005/8/layout/hierarchy2"/>
    <dgm:cxn modelId="{BC1D97E7-4354-4A4E-A498-6D20D803496E}" type="presOf" srcId="{CBC7241E-CC6B-48D9-B482-051BF9C206E4}" destId="{B60FAC5B-F10B-4F3D-A78D-C88B68E19495}" srcOrd="0" destOrd="0" presId="urn:microsoft.com/office/officeart/2005/8/layout/hierarchy2"/>
    <dgm:cxn modelId="{DF2B51EC-AC5F-414E-B542-CB0524CA8E98}" type="presOf" srcId="{725272CA-E3BB-4FD9-965D-4C6522D5C74F}" destId="{30B6C712-71FF-4700-80BB-A01E3116F27B}" srcOrd="0" destOrd="0" presId="urn:microsoft.com/office/officeart/2005/8/layout/hierarchy2"/>
    <dgm:cxn modelId="{BD35C7F8-7933-481C-BC9F-E34FE5EB8538}" type="presOf" srcId="{B4715FB7-6E0B-4D8C-A051-A13439B1CD67}" destId="{1E09A1D6-9889-40C5-B6E4-FBBC5CEA9E4A}" srcOrd="1" destOrd="0" presId="urn:microsoft.com/office/officeart/2005/8/layout/hierarchy2"/>
    <dgm:cxn modelId="{2ADD8BFE-F861-4F8F-B77E-4DAE451234EE}" type="presOf" srcId="{17968E94-E4CF-4672-9B76-78C46DABC6CB}" destId="{EFCC1895-9DD0-4C29-9F68-971690A06B97}" srcOrd="0" destOrd="0" presId="urn:microsoft.com/office/officeart/2005/8/layout/hierarchy2"/>
    <dgm:cxn modelId="{933CFA89-2697-443A-856C-8FBE8365DB78}" type="presParOf" srcId="{2BA3195C-C2EC-49EF-B3DE-C254C3346FC0}" destId="{D8932B02-4D6A-4338-A8A0-2EFF69C8F319}" srcOrd="0" destOrd="0" presId="urn:microsoft.com/office/officeart/2005/8/layout/hierarchy2"/>
    <dgm:cxn modelId="{43B14A3C-F0E6-4400-A5D2-B7661482FBAC}" type="presParOf" srcId="{D8932B02-4D6A-4338-A8A0-2EFF69C8F319}" destId="{C1F6924A-BE97-416D-90C2-D0676D3D943E}" srcOrd="0" destOrd="0" presId="urn:microsoft.com/office/officeart/2005/8/layout/hierarchy2"/>
    <dgm:cxn modelId="{38238F02-160E-4608-AC3F-5EC3B28ECC21}" type="presParOf" srcId="{D8932B02-4D6A-4338-A8A0-2EFF69C8F319}" destId="{D2ACCF87-98C4-46BB-82D9-85CD4F3DE1D5}" srcOrd="1" destOrd="0" presId="urn:microsoft.com/office/officeart/2005/8/layout/hierarchy2"/>
    <dgm:cxn modelId="{E7539C26-D35C-4C4B-A3AE-B469EDF169E7}" type="presParOf" srcId="{D2ACCF87-98C4-46BB-82D9-85CD4F3DE1D5}" destId="{74453A60-D9BD-4662-85C4-CDCC73DBCEDA}" srcOrd="0" destOrd="0" presId="urn:microsoft.com/office/officeart/2005/8/layout/hierarchy2"/>
    <dgm:cxn modelId="{5DFE378E-5810-4503-81DB-FAF480B71C83}" type="presParOf" srcId="{74453A60-D9BD-4662-85C4-CDCC73DBCEDA}" destId="{9663BC70-F85D-48ED-967A-A279671BA78F}" srcOrd="0" destOrd="0" presId="urn:microsoft.com/office/officeart/2005/8/layout/hierarchy2"/>
    <dgm:cxn modelId="{2F1AF101-D9F1-44FE-9339-D93DEDE420AC}" type="presParOf" srcId="{D2ACCF87-98C4-46BB-82D9-85CD4F3DE1D5}" destId="{F66AD0E4-0914-4E90-A580-FBED8FEF9024}" srcOrd="1" destOrd="0" presId="urn:microsoft.com/office/officeart/2005/8/layout/hierarchy2"/>
    <dgm:cxn modelId="{2D1F6A84-F12B-4EC8-8F2D-2857D33744CC}" type="presParOf" srcId="{F66AD0E4-0914-4E90-A580-FBED8FEF9024}" destId="{71F6AA0F-75EB-440F-A403-91E06B7317D3}" srcOrd="0" destOrd="0" presId="urn:microsoft.com/office/officeart/2005/8/layout/hierarchy2"/>
    <dgm:cxn modelId="{90751D43-1C6D-4BE9-AC54-EE7E5107CCB4}" type="presParOf" srcId="{F66AD0E4-0914-4E90-A580-FBED8FEF9024}" destId="{B1BB207C-4109-497E-BD11-99EB7ED3D397}" srcOrd="1" destOrd="0" presId="urn:microsoft.com/office/officeart/2005/8/layout/hierarchy2"/>
    <dgm:cxn modelId="{5540E806-5BD1-4A4C-A52B-D3027CDAE496}" type="presParOf" srcId="{B1BB207C-4109-497E-BD11-99EB7ED3D397}" destId="{3ED24C2C-1661-4D32-9B0B-C5E7BE9A4D56}" srcOrd="0" destOrd="0" presId="urn:microsoft.com/office/officeart/2005/8/layout/hierarchy2"/>
    <dgm:cxn modelId="{4D19E3D5-489B-44E8-B91A-EFDCE656C42B}" type="presParOf" srcId="{3ED24C2C-1661-4D32-9B0B-C5E7BE9A4D56}" destId="{78813AC5-B3C8-488D-B2CE-C41AB14D2989}" srcOrd="0" destOrd="0" presId="urn:microsoft.com/office/officeart/2005/8/layout/hierarchy2"/>
    <dgm:cxn modelId="{3FA1D3C4-1B7D-4FAF-BE1C-CEADC648484E}" type="presParOf" srcId="{B1BB207C-4109-497E-BD11-99EB7ED3D397}" destId="{F832CFCB-1BA7-4009-9483-39945520775E}" srcOrd="1" destOrd="0" presId="urn:microsoft.com/office/officeart/2005/8/layout/hierarchy2"/>
    <dgm:cxn modelId="{E071B0E9-20AB-427F-9477-2D431ECD4FB3}" type="presParOf" srcId="{F832CFCB-1BA7-4009-9483-39945520775E}" destId="{6F1AAFE3-4884-472C-8609-268EF649609D}" srcOrd="0" destOrd="0" presId="urn:microsoft.com/office/officeart/2005/8/layout/hierarchy2"/>
    <dgm:cxn modelId="{7DCB2682-6472-451B-98E2-DE46F798D991}" type="presParOf" srcId="{F832CFCB-1BA7-4009-9483-39945520775E}" destId="{FE959B2A-B1B4-4D46-A285-2866DE42E3D6}" srcOrd="1" destOrd="0" presId="urn:microsoft.com/office/officeart/2005/8/layout/hierarchy2"/>
    <dgm:cxn modelId="{CF9B5C1E-15C7-4B67-8830-8E98C7A3C34B}" type="presParOf" srcId="{FE959B2A-B1B4-4D46-A285-2866DE42E3D6}" destId="{538B899C-E225-4A8B-9090-1151D951FA97}" srcOrd="0" destOrd="0" presId="urn:microsoft.com/office/officeart/2005/8/layout/hierarchy2"/>
    <dgm:cxn modelId="{8A8C1B86-A8FC-4E88-BDAA-7E9DB913395A}" type="presParOf" srcId="{538B899C-E225-4A8B-9090-1151D951FA97}" destId="{3AFD5B12-F895-476C-B705-B8448492FC94}" srcOrd="0" destOrd="0" presId="urn:microsoft.com/office/officeart/2005/8/layout/hierarchy2"/>
    <dgm:cxn modelId="{4AD43EF2-3D2B-4BD3-B1AB-F416E5D9169F}" type="presParOf" srcId="{FE959B2A-B1B4-4D46-A285-2866DE42E3D6}" destId="{3A16FA3D-F7E4-4BAC-95E4-B1FAA208C876}" srcOrd="1" destOrd="0" presId="urn:microsoft.com/office/officeart/2005/8/layout/hierarchy2"/>
    <dgm:cxn modelId="{E898D6BB-9FD2-48A3-8035-9D1580645124}" type="presParOf" srcId="{3A16FA3D-F7E4-4BAC-95E4-B1FAA208C876}" destId="{7998A2A0-AABB-4218-857C-4EC2A5DA2C67}" srcOrd="0" destOrd="0" presId="urn:microsoft.com/office/officeart/2005/8/layout/hierarchy2"/>
    <dgm:cxn modelId="{8B4D7ED1-BE81-45B8-A222-069CC1C24B5B}" type="presParOf" srcId="{3A16FA3D-F7E4-4BAC-95E4-B1FAA208C876}" destId="{8C49FE5F-25F1-4898-B7F3-897FEED32E33}" srcOrd="1" destOrd="0" presId="urn:microsoft.com/office/officeart/2005/8/layout/hierarchy2"/>
    <dgm:cxn modelId="{3C1148BE-65A7-4A03-A3D1-59D2D9FB8878}" type="presParOf" srcId="{D2ACCF87-98C4-46BB-82D9-85CD4F3DE1D5}" destId="{1DAC76FE-099F-49B3-B6F3-F778D93766D4}" srcOrd="2" destOrd="0" presId="urn:microsoft.com/office/officeart/2005/8/layout/hierarchy2"/>
    <dgm:cxn modelId="{7C821B85-CAA6-49BF-8FD0-171A39D1B7BC}" type="presParOf" srcId="{1DAC76FE-099F-49B3-B6F3-F778D93766D4}" destId="{1634DE6B-E204-4AD0-9021-5742592112C7}" srcOrd="0" destOrd="0" presId="urn:microsoft.com/office/officeart/2005/8/layout/hierarchy2"/>
    <dgm:cxn modelId="{46F616E6-C231-45B6-9545-A49199D30DB7}" type="presParOf" srcId="{D2ACCF87-98C4-46BB-82D9-85CD4F3DE1D5}" destId="{3C3AF040-8DB2-47F1-98E1-FB4A1BE848C4}" srcOrd="3" destOrd="0" presId="urn:microsoft.com/office/officeart/2005/8/layout/hierarchy2"/>
    <dgm:cxn modelId="{7ADB402A-E8AC-4BD9-9191-9A446869D9F0}" type="presParOf" srcId="{3C3AF040-8DB2-47F1-98E1-FB4A1BE848C4}" destId="{6B47AEE3-9E71-4A86-B843-9F4E92F76773}" srcOrd="0" destOrd="0" presId="urn:microsoft.com/office/officeart/2005/8/layout/hierarchy2"/>
    <dgm:cxn modelId="{278F42A6-D2A4-4C0B-A8B0-B5988BC30FAA}" type="presParOf" srcId="{3C3AF040-8DB2-47F1-98E1-FB4A1BE848C4}" destId="{35686A69-8AE1-4E99-B69B-7CF2F7080577}" srcOrd="1" destOrd="0" presId="urn:microsoft.com/office/officeart/2005/8/layout/hierarchy2"/>
    <dgm:cxn modelId="{2915F356-4A1D-4730-9CAE-CC0DD6749E37}" type="presParOf" srcId="{35686A69-8AE1-4E99-B69B-7CF2F7080577}" destId="{DDFE8FFA-E361-44B7-BF55-98A221839CAE}" srcOrd="0" destOrd="0" presId="urn:microsoft.com/office/officeart/2005/8/layout/hierarchy2"/>
    <dgm:cxn modelId="{5271A36E-9DA9-44F3-8312-A3C76DF50B9D}" type="presParOf" srcId="{DDFE8FFA-E361-44B7-BF55-98A221839CAE}" destId="{EB68AFCD-D4BE-4A52-B83B-41ADA88D3195}" srcOrd="0" destOrd="0" presId="urn:microsoft.com/office/officeart/2005/8/layout/hierarchy2"/>
    <dgm:cxn modelId="{1BB2AB2E-3D7F-4B08-8E9B-5A725C7E03B4}" type="presParOf" srcId="{35686A69-8AE1-4E99-B69B-7CF2F7080577}" destId="{C5659D96-72D5-4DDB-9846-92C8D8332AF3}" srcOrd="1" destOrd="0" presId="urn:microsoft.com/office/officeart/2005/8/layout/hierarchy2"/>
    <dgm:cxn modelId="{5FAAA17E-3977-4B1C-AAD1-D0D9B6D9588C}" type="presParOf" srcId="{C5659D96-72D5-4DDB-9846-92C8D8332AF3}" destId="{28C85D8F-C387-49DD-8E77-25099551E86A}" srcOrd="0" destOrd="0" presId="urn:microsoft.com/office/officeart/2005/8/layout/hierarchy2"/>
    <dgm:cxn modelId="{B9020BF1-8E13-4E8D-858B-8DA6FE3767E0}" type="presParOf" srcId="{C5659D96-72D5-4DDB-9846-92C8D8332AF3}" destId="{8F8636CB-5627-4FE6-82C3-B5B91DE208EE}" srcOrd="1" destOrd="0" presId="urn:microsoft.com/office/officeart/2005/8/layout/hierarchy2"/>
    <dgm:cxn modelId="{A102CC5B-6C15-4DB5-9E68-8F52261690E9}" type="presParOf" srcId="{8F8636CB-5627-4FE6-82C3-B5B91DE208EE}" destId="{30B6C712-71FF-4700-80BB-A01E3116F27B}" srcOrd="0" destOrd="0" presId="urn:microsoft.com/office/officeart/2005/8/layout/hierarchy2"/>
    <dgm:cxn modelId="{536B09DD-B816-4155-8BA1-6BBE220F3095}" type="presParOf" srcId="{30B6C712-71FF-4700-80BB-A01E3116F27B}" destId="{F5EBA517-B05A-4B24-92DA-9A35956FB72E}" srcOrd="0" destOrd="0" presId="urn:microsoft.com/office/officeart/2005/8/layout/hierarchy2"/>
    <dgm:cxn modelId="{871B5DBF-8FB7-472C-8BE1-83B1D5919028}" type="presParOf" srcId="{8F8636CB-5627-4FE6-82C3-B5B91DE208EE}" destId="{CACAE2E0-464E-4591-A35E-7D7DBB3C00D5}" srcOrd="1" destOrd="0" presId="urn:microsoft.com/office/officeart/2005/8/layout/hierarchy2"/>
    <dgm:cxn modelId="{B58FFA53-A108-4DD8-977C-97786625444E}" type="presParOf" srcId="{CACAE2E0-464E-4591-A35E-7D7DBB3C00D5}" destId="{8588BF73-31D0-4177-9AC7-9032C10BD332}" srcOrd="0" destOrd="0" presId="urn:microsoft.com/office/officeart/2005/8/layout/hierarchy2"/>
    <dgm:cxn modelId="{509BDAE3-E575-40FB-8324-19BE6C5CEA38}" type="presParOf" srcId="{CACAE2E0-464E-4591-A35E-7D7DBB3C00D5}" destId="{6BE69839-47EF-4DCD-BEA9-EA1770DAE2C8}" srcOrd="1" destOrd="0" presId="urn:microsoft.com/office/officeart/2005/8/layout/hierarchy2"/>
    <dgm:cxn modelId="{9C7A6594-F478-4FF8-A9BE-C9CD6513BD94}" type="presParOf" srcId="{6BE69839-47EF-4DCD-BEA9-EA1770DAE2C8}" destId="{79C3FCDD-33E5-4B26-B63B-6866E80C51EC}" srcOrd="0" destOrd="0" presId="urn:microsoft.com/office/officeart/2005/8/layout/hierarchy2"/>
    <dgm:cxn modelId="{604F6A56-849E-4A8E-8AEB-924D28DFB363}" type="presParOf" srcId="{79C3FCDD-33E5-4B26-B63B-6866E80C51EC}" destId="{1E09A1D6-9889-40C5-B6E4-FBBC5CEA9E4A}" srcOrd="0" destOrd="0" presId="urn:microsoft.com/office/officeart/2005/8/layout/hierarchy2"/>
    <dgm:cxn modelId="{20FD222C-5FD5-40EB-88B4-4EF9EE7B3B20}" type="presParOf" srcId="{6BE69839-47EF-4DCD-BEA9-EA1770DAE2C8}" destId="{5830B5A5-211A-4FAD-9FDF-DC7F02939A64}" srcOrd="1" destOrd="0" presId="urn:microsoft.com/office/officeart/2005/8/layout/hierarchy2"/>
    <dgm:cxn modelId="{8A935EA0-F43F-4916-AB4C-B1A3F2252FC0}" type="presParOf" srcId="{5830B5A5-211A-4FAD-9FDF-DC7F02939A64}" destId="{B60FAC5B-F10B-4F3D-A78D-C88B68E19495}" srcOrd="0" destOrd="0" presId="urn:microsoft.com/office/officeart/2005/8/layout/hierarchy2"/>
    <dgm:cxn modelId="{E043719B-A427-4835-BCEE-521C5290472C}" type="presParOf" srcId="{5830B5A5-211A-4FAD-9FDF-DC7F02939A64}" destId="{BDECCC18-7ABD-44CB-B338-240AE3D5CEB3}" srcOrd="1" destOrd="0" presId="urn:microsoft.com/office/officeart/2005/8/layout/hierarchy2"/>
    <dgm:cxn modelId="{DA7A6F90-45E8-45F5-9A6F-834530E5E581}" type="presParOf" srcId="{D2ACCF87-98C4-46BB-82D9-85CD4F3DE1D5}" destId="{6D480498-7E70-4DB0-B808-3AB8963DEB98}" srcOrd="4" destOrd="0" presId="urn:microsoft.com/office/officeart/2005/8/layout/hierarchy2"/>
    <dgm:cxn modelId="{2B73DE03-3308-427B-85EA-A827727C196C}" type="presParOf" srcId="{6D480498-7E70-4DB0-B808-3AB8963DEB98}" destId="{28A12F0F-EB47-4F39-B633-E8BA0BA49632}" srcOrd="0" destOrd="0" presId="urn:microsoft.com/office/officeart/2005/8/layout/hierarchy2"/>
    <dgm:cxn modelId="{0F0ABA90-386C-46D9-8EAB-EFFAF0A3CBD8}" type="presParOf" srcId="{D2ACCF87-98C4-46BB-82D9-85CD4F3DE1D5}" destId="{A3E26F49-955D-431F-93B0-EA264A23CB14}" srcOrd="5" destOrd="0" presId="urn:microsoft.com/office/officeart/2005/8/layout/hierarchy2"/>
    <dgm:cxn modelId="{64CD2814-76E5-4D5B-8388-C08FB96D90CF}" type="presParOf" srcId="{A3E26F49-955D-431F-93B0-EA264A23CB14}" destId="{F8888FCB-C024-4DB2-9869-F9047DA84941}" srcOrd="0" destOrd="0" presId="urn:microsoft.com/office/officeart/2005/8/layout/hierarchy2"/>
    <dgm:cxn modelId="{27A0243A-1DE4-4283-B240-446A9CAE0C74}" type="presParOf" srcId="{A3E26F49-955D-431F-93B0-EA264A23CB14}" destId="{7BAEC755-8583-40F6-B33B-790475F7C831}" srcOrd="1" destOrd="0" presId="urn:microsoft.com/office/officeart/2005/8/layout/hierarchy2"/>
    <dgm:cxn modelId="{07CAB725-F0DE-403F-AD5A-F4C7CB5CC851}" type="presParOf" srcId="{7BAEC755-8583-40F6-B33B-790475F7C831}" destId="{5DDD3B6E-20AC-49D8-9665-6B2239AD41B4}" srcOrd="0" destOrd="0" presId="urn:microsoft.com/office/officeart/2005/8/layout/hierarchy2"/>
    <dgm:cxn modelId="{F3E5C584-DA5E-42F6-A0C0-31C41A00C2AF}" type="presParOf" srcId="{5DDD3B6E-20AC-49D8-9665-6B2239AD41B4}" destId="{EC2CEB8B-6402-49BE-9B82-A7AF20278B7C}" srcOrd="0" destOrd="0" presId="urn:microsoft.com/office/officeart/2005/8/layout/hierarchy2"/>
    <dgm:cxn modelId="{5EE407EE-EC0E-411E-90C3-5B9EFCC2787E}" type="presParOf" srcId="{7BAEC755-8583-40F6-B33B-790475F7C831}" destId="{09F3505D-C88B-40AF-B968-A5011046716E}" srcOrd="1" destOrd="0" presId="urn:microsoft.com/office/officeart/2005/8/layout/hierarchy2"/>
    <dgm:cxn modelId="{32A2435C-E3AB-4710-A57D-30B040D066B5}" type="presParOf" srcId="{09F3505D-C88B-40AF-B968-A5011046716E}" destId="{EFCC1895-9DD0-4C29-9F68-971690A06B97}" srcOrd="0" destOrd="0" presId="urn:microsoft.com/office/officeart/2005/8/layout/hierarchy2"/>
    <dgm:cxn modelId="{9266AB07-4D4F-49DF-9E90-C153AE763337}" type="presParOf" srcId="{09F3505D-C88B-40AF-B968-A5011046716E}" destId="{16EF4DE7-1F4A-4D35-9561-55570116C42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953C8-49B3-4B7D-AC52-69D71DC174A1}">
      <dsp:nvSpPr>
        <dsp:cNvPr id="0" name=""/>
        <dsp:cNvSpPr/>
      </dsp:nvSpPr>
      <dsp:spPr>
        <a:xfrm>
          <a:off x="4854892" y="0"/>
          <a:ext cx="1085850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Date and Quarter for which Volumes are available</a:t>
          </a:r>
        </a:p>
      </dsp:txBody>
      <dsp:txXfrm>
        <a:off x="4854892" y="0"/>
        <a:ext cx="1085850" cy="1625600"/>
      </dsp:txXfrm>
    </dsp:sp>
    <dsp:sp modelId="{999D79FF-EF79-4606-B365-D37E6796B58F}">
      <dsp:nvSpPr>
        <dsp:cNvPr id="0" name=""/>
        <dsp:cNvSpPr/>
      </dsp:nvSpPr>
      <dsp:spPr>
        <a:xfrm>
          <a:off x="3588067" y="0"/>
          <a:ext cx="1085850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Insurance Type</a:t>
          </a:r>
        </a:p>
      </dsp:txBody>
      <dsp:txXfrm>
        <a:off x="3588067" y="0"/>
        <a:ext cx="1085850" cy="1625600"/>
      </dsp:txXfrm>
    </dsp:sp>
    <dsp:sp modelId="{B15B9934-E2B5-4E52-A241-CC854B08C829}">
      <dsp:nvSpPr>
        <dsp:cNvPr id="0" name=""/>
        <dsp:cNvSpPr/>
      </dsp:nvSpPr>
      <dsp:spPr>
        <a:xfrm>
          <a:off x="2321242" y="0"/>
          <a:ext cx="1085850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ID of the referring physician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ID of the lab </a:t>
          </a:r>
        </a:p>
      </dsp:txBody>
      <dsp:txXfrm>
        <a:off x="2321242" y="0"/>
        <a:ext cx="1085850" cy="1625600"/>
      </dsp:txXfrm>
    </dsp:sp>
    <dsp:sp modelId="{610F42C3-9B15-48EC-98D8-1C1EAAE6BAD4}">
      <dsp:nvSpPr>
        <dsp:cNvPr id="0" name=""/>
        <dsp:cNvSpPr/>
      </dsp:nvSpPr>
      <dsp:spPr>
        <a:xfrm>
          <a:off x="1049748" y="0"/>
          <a:ext cx="1085850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</a:t>
          </a:r>
        </a:p>
      </dsp:txBody>
      <dsp:txXfrm>
        <a:off x="1049748" y="0"/>
        <a:ext cx="1085850" cy="1625600"/>
      </dsp:txXfrm>
    </dsp:sp>
    <dsp:sp modelId="{1CB42D3D-6586-4B45-A5AB-875C3C487E60}">
      <dsp:nvSpPr>
        <dsp:cNvPr id="0" name=""/>
        <dsp:cNvSpPr/>
      </dsp:nvSpPr>
      <dsp:spPr>
        <a:xfrm>
          <a:off x="1144904" y="3187541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Lab / Physician</a:t>
          </a:r>
        </a:p>
      </dsp:txBody>
      <dsp:txXfrm>
        <a:off x="1158155" y="3200792"/>
        <a:ext cx="878373" cy="425935"/>
      </dsp:txXfrm>
    </dsp:sp>
    <dsp:sp modelId="{1E0E5F49-6662-4B28-961C-C87538247CF7}">
      <dsp:nvSpPr>
        <dsp:cNvPr id="0" name=""/>
        <dsp:cNvSpPr/>
      </dsp:nvSpPr>
      <dsp:spPr>
        <a:xfrm rot="17132988">
          <a:off x="1555666" y="2755866"/>
          <a:ext cx="1350177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1350177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197000" y="2729626"/>
        <a:ext cx="67508" cy="67508"/>
      </dsp:txXfrm>
    </dsp:sp>
    <dsp:sp modelId="{8DA207E6-4619-4C60-A21C-8703BC261FAF}">
      <dsp:nvSpPr>
        <dsp:cNvPr id="0" name=""/>
        <dsp:cNvSpPr/>
      </dsp:nvSpPr>
      <dsp:spPr>
        <a:xfrm>
          <a:off x="2411729" y="1886783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56119</a:t>
          </a:r>
        </a:p>
      </dsp:txBody>
      <dsp:txXfrm>
        <a:off x="2424980" y="1900034"/>
        <a:ext cx="878373" cy="425935"/>
      </dsp:txXfrm>
    </dsp:sp>
    <dsp:sp modelId="{94C300D5-5444-418C-B08C-31EFE98E51A9}">
      <dsp:nvSpPr>
        <dsp:cNvPr id="0" name=""/>
        <dsp:cNvSpPr/>
      </dsp:nvSpPr>
      <dsp:spPr>
        <a:xfrm rot="19457599">
          <a:off x="3274708" y="1975411"/>
          <a:ext cx="445742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445742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6436" y="1971782"/>
        <a:ext cx="22287" cy="22287"/>
      </dsp:txXfrm>
    </dsp:sp>
    <dsp:sp modelId="{5063091A-7000-43AA-A831-CCF60C740F96}">
      <dsp:nvSpPr>
        <dsp:cNvPr id="0" name=""/>
        <dsp:cNvSpPr/>
      </dsp:nvSpPr>
      <dsp:spPr>
        <a:xfrm>
          <a:off x="3678555" y="1626631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Medicare</a:t>
          </a:r>
        </a:p>
      </dsp:txBody>
      <dsp:txXfrm>
        <a:off x="3691806" y="1639882"/>
        <a:ext cx="878373" cy="425935"/>
      </dsp:txXfrm>
    </dsp:sp>
    <dsp:sp modelId="{8EF6770B-9DA5-4D10-A07F-1FD0D8CB6555}">
      <dsp:nvSpPr>
        <dsp:cNvPr id="0" name=""/>
        <dsp:cNvSpPr/>
      </dsp:nvSpPr>
      <dsp:spPr>
        <a:xfrm>
          <a:off x="4583430" y="1845336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1843801"/>
        <a:ext cx="18097" cy="18097"/>
      </dsp:txXfrm>
    </dsp:sp>
    <dsp:sp modelId="{CB19964E-09A3-4BEE-BA34-BAB4C719918D}">
      <dsp:nvSpPr>
        <dsp:cNvPr id="0" name=""/>
        <dsp:cNvSpPr/>
      </dsp:nvSpPr>
      <dsp:spPr>
        <a:xfrm>
          <a:off x="4945380" y="1626631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for all years and Quarters</a:t>
          </a:r>
        </a:p>
      </dsp:txBody>
      <dsp:txXfrm>
        <a:off x="4958631" y="1639882"/>
        <a:ext cx="878373" cy="425935"/>
      </dsp:txXfrm>
    </dsp:sp>
    <dsp:sp modelId="{22E628AA-1ABB-4C50-A504-98386509B06C}">
      <dsp:nvSpPr>
        <dsp:cNvPr id="0" name=""/>
        <dsp:cNvSpPr/>
      </dsp:nvSpPr>
      <dsp:spPr>
        <a:xfrm rot="2142401">
          <a:off x="3274708" y="2235563"/>
          <a:ext cx="445742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445742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6436" y="2231934"/>
        <a:ext cx="22287" cy="22287"/>
      </dsp:txXfrm>
    </dsp:sp>
    <dsp:sp modelId="{89B11C35-05CC-43EB-83BE-3E5C8DC6A33D}">
      <dsp:nvSpPr>
        <dsp:cNvPr id="0" name=""/>
        <dsp:cNvSpPr/>
      </dsp:nvSpPr>
      <dsp:spPr>
        <a:xfrm>
          <a:off x="3678555" y="2146935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Commercial</a:t>
          </a:r>
        </a:p>
      </dsp:txBody>
      <dsp:txXfrm>
        <a:off x="3691806" y="2160186"/>
        <a:ext cx="878373" cy="425935"/>
      </dsp:txXfrm>
    </dsp:sp>
    <dsp:sp modelId="{DA221A50-8325-40F3-8510-91DD5596FDAF}">
      <dsp:nvSpPr>
        <dsp:cNvPr id="0" name=""/>
        <dsp:cNvSpPr/>
      </dsp:nvSpPr>
      <dsp:spPr>
        <a:xfrm>
          <a:off x="4583430" y="2365639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2364105"/>
        <a:ext cx="18097" cy="18097"/>
      </dsp:txXfrm>
    </dsp:sp>
    <dsp:sp modelId="{7E37323D-2A40-463D-9C90-0B236573FD82}">
      <dsp:nvSpPr>
        <dsp:cNvPr id="0" name=""/>
        <dsp:cNvSpPr/>
      </dsp:nvSpPr>
      <dsp:spPr>
        <a:xfrm>
          <a:off x="4945380" y="2146935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for all years and Quarters</a:t>
          </a:r>
        </a:p>
      </dsp:txBody>
      <dsp:txXfrm>
        <a:off x="4958631" y="2160186"/>
        <a:ext cx="878373" cy="425935"/>
      </dsp:txXfrm>
    </dsp:sp>
    <dsp:sp modelId="{2D91B172-1F10-485A-A8A5-8C25D50296D5}">
      <dsp:nvSpPr>
        <dsp:cNvPr id="0" name=""/>
        <dsp:cNvSpPr/>
      </dsp:nvSpPr>
      <dsp:spPr>
        <a:xfrm rot="18289469">
          <a:off x="1913846" y="3146093"/>
          <a:ext cx="633816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633816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14909" y="3137763"/>
        <a:ext cx="31690" cy="31690"/>
      </dsp:txXfrm>
    </dsp:sp>
    <dsp:sp modelId="{937848D9-F6FB-4FF7-AAFC-249CA0E6B79A}">
      <dsp:nvSpPr>
        <dsp:cNvPr id="0" name=""/>
        <dsp:cNvSpPr/>
      </dsp:nvSpPr>
      <dsp:spPr>
        <a:xfrm>
          <a:off x="2411729" y="2667238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56123</a:t>
          </a:r>
        </a:p>
      </dsp:txBody>
      <dsp:txXfrm>
        <a:off x="2424980" y="2680489"/>
        <a:ext cx="878373" cy="425935"/>
      </dsp:txXfrm>
    </dsp:sp>
    <dsp:sp modelId="{E016D5BB-6857-4594-86AA-415E5B220A45}">
      <dsp:nvSpPr>
        <dsp:cNvPr id="0" name=""/>
        <dsp:cNvSpPr/>
      </dsp:nvSpPr>
      <dsp:spPr>
        <a:xfrm>
          <a:off x="3316604" y="2885942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8531" y="2884408"/>
        <a:ext cx="18097" cy="18097"/>
      </dsp:txXfrm>
    </dsp:sp>
    <dsp:sp modelId="{61A2F7D3-BD5E-4CBC-80F5-BB1A282CA67D}">
      <dsp:nvSpPr>
        <dsp:cNvPr id="0" name=""/>
        <dsp:cNvSpPr/>
      </dsp:nvSpPr>
      <dsp:spPr>
        <a:xfrm>
          <a:off x="3678555" y="2667238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Medicare</a:t>
          </a:r>
        </a:p>
      </dsp:txBody>
      <dsp:txXfrm>
        <a:off x="3691806" y="2680489"/>
        <a:ext cx="878373" cy="425935"/>
      </dsp:txXfrm>
    </dsp:sp>
    <dsp:sp modelId="{8CC6F2E7-1776-4A95-AF23-DAEBEA696E9F}">
      <dsp:nvSpPr>
        <dsp:cNvPr id="0" name=""/>
        <dsp:cNvSpPr/>
      </dsp:nvSpPr>
      <dsp:spPr>
        <a:xfrm>
          <a:off x="4583430" y="2885942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2884408"/>
        <a:ext cx="18097" cy="18097"/>
      </dsp:txXfrm>
    </dsp:sp>
    <dsp:sp modelId="{B0567878-0773-4F58-A81B-C543270DE8F8}">
      <dsp:nvSpPr>
        <dsp:cNvPr id="0" name=""/>
        <dsp:cNvSpPr/>
      </dsp:nvSpPr>
      <dsp:spPr>
        <a:xfrm>
          <a:off x="4945380" y="2667238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2018Q1 &amp; 2019Q4</a:t>
          </a:r>
        </a:p>
      </dsp:txBody>
      <dsp:txXfrm>
        <a:off x="4958631" y="2680489"/>
        <a:ext cx="878373" cy="425935"/>
      </dsp:txXfrm>
    </dsp:sp>
    <dsp:sp modelId="{DC74236B-F2AC-4577-B1A4-AC2D43927A78}">
      <dsp:nvSpPr>
        <dsp:cNvPr id="0" name=""/>
        <dsp:cNvSpPr/>
      </dsp:nvSpPr>
      <dsp:spPr>
        <a:xfrm>
          <a:off x="2049779" y="3406245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21706" y="3404711"/>
        <a:ext cx="18097" cy="18097"/>
      </dsp:txXfrm>
    </dsp:sp>
    <dsp:sp modelId="{29568797-B7BD-440C-B501-0BAD77B585D5}">
      <dsp:nvSpPr>
        <dsp:cNvPr id="0" name=""/>
        <dsp:cNvSpPr/>
      </dsp:nvSpPr>
      <dsp:spPr>
        <a:xfrm>
          <a:off x="2411729" y="3187541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kern="1200" dirty="0"/>
            <a:t>56126</a:t>
          </a:r>
          <a:endParaRPr lang="en-GB" sz="1000" kern="1200" dirty="0"/>
        </a:p>
      </dsp:txBody>
      <dsp:txXfrm>
        <a:off x="2424980" y="3200792"/>
        <a:ext cx="878373" cy="425935"/>
      </dsp:txXfrm>
    </dsp:sp>
    <dsp:sp modelId="{3C98459E-2F86-4751-A559-9C6DFAB704B3}">
      <dsp:nvSpPr>
        <dsp:cNvPr id="0" name=""/>
        <dsp:cNvSpPr/>
      </dsp:nvSpPr>
      <dsp:spPr>
        <a:xfrm>
          <a:off x="3316604" y="3406245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8531" y="3404711"/>
        <a:ext cx="18097" cy="18097"/>
      </dsp:txXfrm>
    </dsp:sp>
    <dsp:sp modelId="{C3785790-2171-4EED-9F4D-009A263CB169}">
      <dsp:nvSpPr>
        <dsp:cNvPr id="0" name=""/>
        <dsp:cNvSpPr/>
      </dsp:nvSpPr>
      <dsp:spPr>
        <a:xfrm>
          <a:off x="3678555" y="3187541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Commercial</a:t>
          </a:r>
        </a:p>
      </dsp:txBody>
      <dsp:txXfrm>
        <a:off x="3691806" y="3200792"/>
        <a:ext cx="878373" cy="425935"/>
      </dsp:txXfrm>
    </dsp:sp>
    <dsp:sp modelId="{C01B2B09-624C-4701-9A39-F974E03B8215}">
      <dsp:nvSpPr>
        <dsp:cNvPr id="0" name=""/>
        <dsp:cNvSpPr/>
      </dsp:nvSpPr>
      <dsp:spPr>
        <a:xfrm>
          <a:off x="4583430" y="3406245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3404711"/>
        <a:ext cx="18097" cy="18097"/>
      </dsp:txXfrm>
    </dsp:sp>
    <dsp:sp modelId="{14970753-47C1-4B60-8450-5020DB09B24F}">
      <dsp:nvSpPr>
        <dsp:cNvPr id="0" name=""/>
        <dsp:cNvSpPr/>
      </dsp:nvSpPr>
      <dsp:spPr>
        <a:xfrm>
          <a:off x="4945380" y="3187541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2017Q2</a:t>
          </a:r>
        </a:p>
      </dsp:txBody>
      <dsp:txXfrm>
        <a:off x="4958631" y="3200792"/>
        <a:ext cx="878373" cy="425935"/>
      </dsp:txXfrm>
    </dsp:sp>
    <dsp:sp modelId="{5E7D0A6F-C6FC-4F4C-9566-6F5C3C38B73C}">
      <dsp:nvSpPr>
        <dsp:cNvPr id="0" name=""/>
        <dsp:cNvSpPr/>
      </dsp:nvSpPr>
      <dsp:spPr>
        <a:xfrm rot="3310531">
          <a:off x="1913846" y="3666397"/>
          <a:ext cx="633816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633816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14909" y="3658066"/>
        <a:ext cx="31690" cy="31690"/>
      </dsp:txXfrm>
    </dsp:sp>
    <dsp:sp modelId="{2A4C9889-9812-4941-AA72-CE4AA4D0E669}">
      <dsp:nvSpPr>
        <dsp:cNvPr id="0" name=""/>
        <dsp:cNvSpPr/>
      </dsp:nvSpPr>
      <dsp:spPr>
        <a:xfrm>
          <a:off x="2411729" y="3707844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…..</a:t>
          </a:r>
        </a:p>
      </dsp:txBody>
      <dsp:txXfrm>
        <a:off x="2424980" y="3721095"/>
        <a:ext cx="878373" cy="425935"/>
      </dsp:txXfrm>
    </dsp:sp>
    <dsp:sp modelId="{0C9C32C2-B152-47DB-8426-F65A3F91D0EC}">
      <dsp:nvSpPr>
        <dsp:cNvPr id="0" name=""/>
        <dsp:cNvSpPr/>
      </dsp:nvSpPr>
      <dsp:spPr>
        <a:xfrm>
          <a:off x="3316604" y="3926548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8531" y="3925014"/>
        <a:ext cx="18097" cy="18097"/>
      </dsp:txXfrm>
    </dsp:sp>
    <dsp:sp modelId="{FB807622-9E14-4979-BEA5-004C1B4E10E0}">
      <dsp:nvSpPr>
        <dsp:cNvPr id="0" name=""/>
        <dsp:cNvSpPr/>
      </dsp:nvSpPr>
      <dsp:spPr>
        <a:xfrm>
          <a:off x="3678555" y="3707844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…..</a:t>
          </a:r>
        </a:p>
      </dsp:txBody>
      <dsp:txXfrm>
        <a:off x="3691806" y="3721095"/>
        <a:ext cx="878373" cy="425935"/>
      </dsp:txXfrm>
    </dsp:sp>
    <dsp:sp modelId="{F5F5423F-1471-402B-B60C-7A45F59E777C}">
      <dsp:nvSpPr>
        <dsp:cNvPr id="0" name=""/>
        <dsp:cNvSpPr/>
      </dsp:nvSpPr>
      <dsp:spPr>
        <a:xfrm>
          <a:off x="4583430" y="3926548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3925014"/>
        <a:ext cx="18097" cy="18097"/>
      </dsp:txXfrm>
    </dsp:sp>
    <dsp:sp modelId="{B81C0975-C1C9-41B1-863C-AA7F851601E2}">
      <dsp:nvSpPr>
        <dsp:cNvPr id="0" name=""/>
        <dsp:cNvSpPr/>
      </dsp:nvSpPr>
      <dsp:spPr>
        <a:xfrm>
          <a:off x="4945380" y="3707844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…..</a:t>
          </a:r>
        </a:p>
      </dsp:txBody>
      <dsp:txXfrm>
        <a:off x="4958631" y="3721095"/>
        <a:ext cx="878373" cy="425935"/>
      </dsp:txXfrm>
    </dsp:sp>
    <dsp:sp modelId="{115FEF78-338D-470F-995C-75F53895078F}">
      <dsp:nvSpPr>
        <dsp:cNvPr id="0" name=""/>
        <dsp:cNvSpPr/>
      </dsp:nvSpPr>
      <dsp:spPr>
        <a:xfrm rot="4467012">
          <a:off x="1555666" y="4056624"/>
          <a:ext cx="1350177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1350177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197000" y="4030384"/>
        <a:ext cx="67508" cy="67508"/>
      </dsp:txXfrm>
    </dsp:sp>
    <dsp:sp modelId="{E8965461-0E38-4DAE-995F-ADF55BDE2DD0}">
      <dsp:nvSpPr>
        <dsp:cNvPr id="0" name=""/>
        <dsp:cNvSpPr/>
      </dsp:nvSpPr>
      <dsp:spPr>
        <a:xfrm>
          <a:off x="2411729" y="4488299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1003011339</a:t>
          </a:r>
        </a:p>
      </dsp:txBody>
      <dsp:txXfrm>
        <a:off x="2424980" y="4501550"/>
        <a:ext cx="878373" cy="425935"/>
      </dsp:txXfrm>
    </dsp:sp>
    <dsp:sp modelId="{CE6A2E60-F7C2-45FB-AC91-D304F68D314D}">
      <dsp:nvSpPr>
        <dsp:cNvPr id="0" name=""/>
        <dsp:cNvSpPr/>
      </dsp:nvSpPr>
      <dsp:spPr>
        <a:xfrm rot="19457599">
          <a:off x="3274708" y="4576927"/>
          <a:ext cx="445742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445742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6436" y="4573298"/>
        <a:ext cx="22287" cy="22287"/>
      </dsp:txXfrm>
    </dsp:sp>
    <dsp:sp modelId="{8E9A9D50-CE88-40CA-92E0-A19EA43C3654}">
      <dsp:nvSpPr>
        <dsp:cNvPr id="0" name=""/>
        <dsp:cNvSpPr/>
      </dsp:nvSpPr>
      <dsp:spPr>
        <a:xfrm>
          <a:off x="3678555" y="4228147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Medicare</a:t>
          </a:r>
        </a:p>
      </dsp:txBody>
      <dsp:txXfrm>
        <a:off x="3691806" y="4241398"/>
        <a:ext cx="878373" cy="425935"/>
      </dsp:txXfrm>
    </dsp:sp>
    <dsp:sp modelId="{B531367D-E91C-4E5B-B77E-11A84A8B0EF9}">
      <dsp:nvSpPr>
        <dsp:cNvPr id="0" name=""/>
        <dsp:cNvSpPr/>
      </dsp:nvSpPr>
      <dsp:spPr>
        <a:xfrm>
          <a:off x="4583430" y="4446851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4445317"/>
        <a:ext cx="18097" cy="18097"/>
      </dsp:txXfrm>
    </dsp:sp>
    <dsp:sp modelId="{0075998F-00DA-4020-B5CC-E2A6683F67D5}">
      <dsp:nvSpPr>
        <dsp:cNvPr id="0" name=""/>
        <dsp:cNvSpPr/>
      </dsp:nvSpPr>
      <dsp:spPr>
        <a:xfrm>
          <a:off x="4945380" y="4228147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2018Q4</a:t>
          </a:r>
        </a:p>
      </dsp:txBody>
      <dsp:txXfrm>
        <a:off x="4958631" y="4241398"/>
        <a:ext cx="878373" cy="425935"/>
      </dsp:txXfrm>
    </dsp:sp>
    <dsp:sp modelId="{0AF532F0-B3E5-4285-9D42-C0D7D9CDC650}">
      <dsp:nvSpPr>
        <dsp:cNvPr id="0" name=""/>
        <dsp:cNvSpPr/>
      </dsp:nvSpPr>
      <dsp:spPr>
        <a:xfrm rot="2142401">
          <a:off x="3274708" y="4837079"/>
          <a:ext cx="445742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445742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6436" y="4833450"/>
        <a:ext cx="22287" cy="22287"/>
      </dsp:txXfrm>
    </dsp:sp>
    <dsp:sp modelId="{C5AB0C56-D033-4CCC-BE40-A6A6C4EE37A3}">
      <dsp:nvSpPr>
        <dsp:cNvPr id="0" name=""/>
        <dsp:cNvSpPr/>
      </dsp:nvSpPr>
      <dsp:spPr>
        <a:xfrm>
          <a:off x="3678555" y="4748450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Commercial</a:t>
          </a:r>
        </a:p>
      </dsp:txBody>
      <dsp:txXfrm>
        <a:off x="3691806" y="4761701"/>
        <a:ext cx="878373" cy="425935"/>
      </dsp:txXfrm>
    </dsp:sp>
    <dsp:sp modelId="{F7E9F68A-2246-4385-9D3D-C8A0EBEEDCC2}">
      <dsp:nvSpPr>
        <dsp:cNvPr id="0" name=""/>
        <dsp:cNvSpPr/>
      </dsp:nvSpPr>
      <dsp:spPr>
        <a:xfrm>
          <a:off x="4583430" y="4967155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4965620"/>
        <a:ext cx="18097" cy="18097"/>
      </dsp:txXfrm>
    </dsp:sp>
    <dsp:sp modelId="{DD1A54C8-CA9D-4291-954E-2F5FD8A2D722}">
      <dsp:nvSpPr>
        <dsp:cNvPr id="0" name=""/>
        <dsp:cNvSpPr/>
      </dsp:nvSpPr>
      <dsp:spPr>
        <a:xfrm>
          <a:off x="4945380" y="4748450"/>
          <a:ext cx="904875" cy="452437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2021Q2</a:t>
          </a:r>
        </a:p>
      </dsp:txBody>
      <dsp:txXfrm>
        <a:off x="4958631" y="4761701"/>
        <a:ext cx="878373" cy="425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6924A-BE97-416D-90C2-D0676D3D943E}">
      <dsp:nvSpPr>
        <dsp:cNvPr id="0" name=""/>
        <dsp:cNvSpPr/>
      </dsp:nvSpPr>
      <dsp:spPr>
        <a:xfrm>
          <a:off x="1165385" y="928266"/>
          <a:ext cx="1191583" cy="595791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Lab/Physician ID</a:t>
          </a:r>
        </a:p>
      </dsp:txBody>
      <dsp:txXfrm>
        <a:off x="1182835" y="945716"/>
        <a:ext cx="1156683" cy="560891"/>
      </dsp:txXfrm>
    </dsp:sp>
    <dsp:sp modelId="{74453A60-D9BD-4662-85C4-CDCC73DBCEDA}">
      <dsp:nvSpPr>
        <dsp:cNvPr id="0" name=""/>
        <dsp:cNvSpPr/>
      </dsp:nvSpPr>
      <dsp:spPr>
        <a:xfrm rot="17967804">
          <a:off x="2110771" y="781679"/>
          <a:ext cx="969027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969027" y="2263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71059" y="780085"/>
        <a:ext cx="48451" cy="48451"/>
      </dsp:txXfrm>
    </dsp:sp>
    <dsp:sp modelId="{71F6AA0F-75EB-440F-A403-91E06B7317D3}">
      <dsp:nvSpPr>
        <dsp:cNvPr id="0" name=""/>
        <dsp:cNvSpPr/>
      </dsp:nvSpPr>
      <dsp:spPr>
        <a:xfrm>
          <a:off x="2833602" y="84563"/>
          <a:ext cx="1191583" cy="595791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>
              <a:solidFill>
                <a:schemeClr val="bg1"/>
              </a:solidFill>
            </a:rPr>
            <a:t>No Missing volume</a:t>
          </a:r>
        </a:p>
      </dsp:txBody>
      <dsp:txXfrm>
        <a:off x="2851052" y="102013"/>
        <a:ext cx="1156683" cy="560891"/>
      </dsp:txXfrm>
    </dsp:sp>
    <dsp:sp modelId="{3ED24C2C-1661-4D32-9B0B-C5E7BE9A4D56}">
      <dsp:nvSpPr>
        <dsp:cNvPr id="0" name=""/>
        <dsp:cNvSpPr/>
      </dsp:nvSpPr>
      <dsp:spPr>
        <a:xfrm>
          <a:off x="4025185" y="359827"/>
          <a:ext cx="476633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476633" y="2263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86" y="370543"/>
        <a:ext cx="23831" cy="23831"/>
      </dsp:txXfrm>
    </dsp:sp>
    <dsp:sp modelId="{6F1AAFE3-4884-472C-8609-268EF649609D}">
      <dsp:nvSpPr>
        <dsp:cNvPr id="0" name=""/>
        <dsp:cNvSpPr/>
      </dsp:nvSpPr>
      <dsp:spPr>
        <a:xfrm>
          <a:off x="4501818" y="1521"/>
          <a:ext cx="1408832" cy="761874"/>
        </a:xfrm>
        <a:prstGeom prst="roundRect">
          <a:avLst>
            <a:gd name="adj" fmla="val 10000"/>
          </a:avLst>
        </a:prstGeom>
        <a:solidFill>
          <a:srgbClr val="FFD85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>
              <a:solidFill>
                <a:sysClr val="windowText" lastClr="000000"/>
              </a:solidFill>
            </a:rPr>
            <a:t>Noise Imputation: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>
              <a:solidFill>
                <a:sysClr val="windowText" lastClr="000000"/>
              </a:solidFill>
            </a:rPr>
            <a:t>Remove COVID Phase Noise</a:t>
          </a:r>
        </a:p>
      </dsp:txBody>
      <dsp:txXfrm>
        <a:off x="4524133" y="23836"/>
        <a:ext cx="1364202" cy="717244"/>
      </dsp:txXfrm>
    </dsp:sp>
    <dsp:sp modelId="{538B899C-E225-4A8B-9090-1151D951FA97}">
      <dsp:nvSpPr>
        <dsp:cNvPr id="0" name=""/>
        <dsp:cNvSpPr/>
      </dsp:nvSpPr>
      <dsp:spPr>
        <a:xfrm>
          <a:off x="5910651" y="359827"/>
          <a:ext cx="476633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476633" y="2263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137052" y="370543"/>
        <a:ext cx="23831" cy="23831"/>
      </dsp:txXfrm>
    </dsp:sp>
    <dsp:sp modelId="{7998A2A0-AABB-4218-857C-4EC2A5DA2C67}">
      <dsp:nvSpPr>
        <dsp:cNvPr id="0" name=""/>
        <dsp:cNvSpPr/>
      </dsp:nvSpPr>
      <dsp:spPr>
        <a:xfrm>
          <a:off x="6387284" y="84563"/>
          <a:ext cx="1191583" cy="595791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>
              <a:solidFill>
                <a:schemeClr val="bg1"/>
              </a:solidFill>
            </a:rPr>
            <a:t>Updated Time Series</a:t>
          </a:r>
        </a:p>
      </dsp:txBody>
      <dsp:txXfrm>
        <a:off x="6404734" y="102013"/>
        <a:ext cx="1156683" cy="560891"/>
      </dsp:txXfrm>
    </dsp:sp>
    <dsp:sp modelId="{1DAC76FE-099F-49B3-B6F3-F778D93766D4}">
      <dsp:nvSpPr>
        <dsp:cNvPr id="0" name=""/>
        <dsp:cNvSpPr/>
      </dsp:nvSpPr>
      <dsp:spPr>
        <a:xfrm rot="298717">
          <a:off x="2356066" y="1224291"/>
          <a:ext cx="478438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478438" y="2263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83324" y="1234962"/>
        <a:ext cx="23921" cy="23921"/>
      </dsp:txXfrm>
    </dsp:sp>
    <dsp:sp modelId="{6B47AEE3-9E71-4A86-B843-9F4E92F76773}">
      <dsp:nvSpPr>
        <dsp:cNvPr id="0" name=""/>
        <dsp:cNvSpPr/>
      </dsp:nvSpPr>
      <dsp:spPr>
        <a:xfrm>
          <a:off x="2833602" y="969787"/>
          <a:ext cx="1191583" cy="595791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>
              <a:solidFill>
                <a:schemeClr val="bg1"/>
              </a:solidFill>
            </a:rPr>
            <a:t>&lt;=50% Missing Volume</a:t>
          </a:r>
        </a:p>
      </dsp:txBody>
      <dsp:txXfrm>
        <a:off x="2851052" y="987237"/>
        <a:ext cx="1156683" cy="560891"/>
      </dsp:txXfrm>
    </dsp:sp>
    <dsp:sp modelId="{DDFE8FFA-E361-44B7-BF55-98A221839CAE}">
      <dsp:nvSpPr>
        <dsp:cNvPr id="0" name=""/>
        <dsp:cNvSpPr/>
      </dsp:nvSpPr>
      <dsp:spPr>
        <a:xfrm>
          <a:off x="4025185" y="1245051"/>
          <a:ext cx="476633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476633" y="2263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86" y="1255767"/>
        <a:ext cx="23831" cy="23831"/>
      </dsp:txXfrm>
    </dsp:sp>
    <dsp:sp modelId="{28C85D8F-C387-49DD-8E77-25099551E86A}">
      <dsp:nvSpPr>
        <dsp:cNvPr id="0" name=""/>
        <dsp:cNvSpPr/>
      </dsp:nvSpPr>
      <dsp:spPr>
        <a:xfrm>
          <a:off x="4501818" y="852765"/>
          <a:ext cx="1420748" cy="829836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ysClr val="windowText" lastClr="000000"/>
              </a:solidFill>
            </a:rPr>
            <a:t>Missing Value Imputation:     </a:t>
          </a:r>
          <a:r>
            <a:rPr lang="en-GB" sz="1000" b="0" kern="1200" dirty="0">
              <a:solidFill>
                <a:sysClr val="windowText" lastClr="000000"/>
              </a:solidFill>
            </a:rPr>
            <a:t>Update Volume for  missing quarters</a:t>
          </a:r>
        </a:p>
      </dsp:txBody>
      <dsp:txXfrm>
        <a:off x="4526123" y="877070"/>
        <a:ext cx="1372138" cy="781226"/>
      </dsp:txXfrm>
    </dsp:sp>
    <dsp:sp modelId="{30B6C712-71FF-4700-80BB-A01E3116F27B}">
      <dsp:nvSpPr>
        <dsp:cNvPr id="0" name=""/>
        <dsp:cNvSpPr/>
      </dsp:nvSpPr>
      <dsp:spPr>
        <a:xfrm>
          <a:off x="5922567" y="1245051"/>
          <a:ext cx="427420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427420" y="2263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125592" y="1256997"/>
        <a:ext cx="21371" cy="21371"/>
      </dsp:txXfrm>
    </dsp:sp>
    <dsp:sp modelId="{8588BF73-31D0-4177-9AC7-9032C10BD332}">
      <dsp:nvSpPr>
        <dsp:cNvPr id="0" name=""/>
        <dsp:cNvSpPr/>
      </dsp:nvSpPr>
      <dsp:spPr>
        <a:xfrm>
          <a:off x="6349988" y="856590"/>
          <a:ext cx="1306392" cy="822186"/>
        </a:xfrm>
        <a:prstGeom prst="roundRect">
          <a:avLst>
            <a:gd name="adj" fmla="val 10000"/>
          </a:avLst>
        </a:prstGeom>
        <a:solidFill>
          <a:srgbClr val="FFD85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ysClr val="windowText" lastClr="000000"/>
              </a:solidFill>
            </a:rPr>
            <a:t>Noise Imputation: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 dirty="0">
              <a:solidFill>
                <a:sysClr val="windowText" lastClr="000000"/>
              </a:solidFill>
            </a:rPr>
            <a:t>Remove COVID Phase Noise</a:t>
          </a:r>
        </a:p>
      </dsp:txBody>
      <dsp:txXfrm>
        <a:off x="6374069" y="880671"/>
        <a:ext cx="1258230" cy="774024"/>
      </dsp:txXfrm>
    </dsp:sp>
    <dsp:sp modelId="{79C3FCDD-33E5-4B26-B63B-6866E80C51EC}">
      <dsp:nvSpPr>
        <dsp:cNvPr id="0" name=""/>
        <dsp:cNvSpPr/>
      </dsp:nvSpPr>
      <dsp:spPr>
        <a:xfrm>
          <a:off x="7656380" y="1245051"/>
          <a:ext cx="525845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525845" y="2263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906157" y="1254537"/>
        <a:ext cx="26292" cy="26292"/>
      </dsp:txXfrm>
    </dsp:sp>
    <dsp:sp modelId="{B60FAC5B-F10B-4F3D-A78D-C88B68E19495}">
      <dsp:nvSpPr>
        <dsp:cNvPr id="0" name=""/>
        <dsp:cNvSpPr/>
      </dsp:nvSpPr>
      <dsp:spPr>
        <a:xfrm>
          <a:off x="8182226" y="1003720"/>
          <a:ext cx="1312207" cy="527925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>
              <a:solidFill>
                <a:schemeClr val="bg1"/>
              </a:solidFill>
              <a:latin typeface="+mn-lt"/>
            </a:rPr>
            <a:t>Updated Time Series</a:t>
          </a:r>
        </a:p>
      </dsp:txBody>
      <dsp:txXfrm>
        <a:off x="8197688" y="1019182"/>
        <a:ext cx="1281283" cy="497001"/>
      </dsp:txXfrm>
    </dsp:sp>
    <dsp:sp modelId="{6D480498-7E70-4DB0-B808-3AB8963DEB98}">
      <dsp:nvSpPr>
        <dsp:cNvPr id="0" name=""/>
        <dsp:cNvSpPr/>
      </dsp:nvSpPr>
      <dsp:spPr>
        <a:xfrm rot="3632196">
          <a:off x="2110771" y="1625382"/>
          <a:ext cx="969027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969027" y="2263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71059" y="1623788"/>
        <a:ext cx="48451" cy="48451"/>
      </dsp:txXfrm>
    </dsp:sp>
    <dsp:sp modelId="{F8888FCB-C024-4DB2-9869-F9047DA84941}">
      <dsp:nvSpPr>
        <dsp:cNvPr id="0" name=""/>
        <dsp:cNvSpPr/>
      </dsp:nvSpPr>
      <dsp:spPr>
        <a:xfrm>
          <a:off x="2833602" y="1771970"/>
          <a:ext cx="1191583" cy="595791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>
              <a:solidFill>
                <a:schemeClr val="bg1"/>
              </a:solidFill>
            </a:rPr>
            <a:t>&gt;50% Missing Volume</a:t>
          </a:r>
        </a:p>
      </dsp:txBody>
      <dsp:txXfrm>
        <a:off x="2851052" y="1789420"/>
        <a:ext cx="1156683" cy="560891"/>
      </dsp:txXfrm>
    </dsp:sp>
    <dsp:sp modelId="{5DDD3B6E-20AC-49D8-9665-6B2239AD41B4}">
      <dsp:nvSpPr>
        <dsp:cNvPr id="0" name=""/>
        <dsp:cNvSpPr/>
      </dsp:nvSpPr>
      <dsp:spPr>
        <a:xfrm>
          <a:off x="4025185" y="2047234"/>
          <a:ext cx="476633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476633" y="2263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86" y="2057950"/>
        <a:ext cx="23831" cy="23831"/>
      </dsp:txXfrm>
    </dsp:sp>
    <dsp:sp modelId="{EFCC1895-9DD0-4C29-9F68-971690A06B97}">
      <dsp:nvSpPr>
        <dsp:cNvPr id="0" name=""/>
        <dsp:cNvSpPr/>
      </dsp:nvSpPr>
      <dsp:spPr>
        <a:xfrm>
          <a:off x="4501818" y="1771970"/>
          <a:ext cx="1191583" cy="595791"/>
        </a:xfrm>
        <a:prstGeom prst="roundRect">
          <a:avLst>
            <a:gd name="adj" fmla="val 10000"/>
          </a:avLst>
        </a:prstGeom>
        <a:solidFill>
          <a:srgbClr val="2E0A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>
              <a:solidFill>
                <a:schemeClr val="bg1"/>
              </a:solidFill>
            </a:rPr>
            <a:t>No Imputation, Time series is ignored</a:t>
          </a:r>
        </a:p>
      </dsp:txBody>
      <dsp:txXfrm>
        <a:off x="4519268" y="1789420"/>
        <a:ext cx="1156683" cy="560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FAE53-3498-6E41-8A07-2CA6EB447A40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C9A9-946A-CA49-B0F5-A9C936BF0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2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DC9A9-946A-CA49-B0F5-A9C936BF0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2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Content 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81FA-11BD-A545-9C21-728F81A5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73A0-4AE6-A548-82D5-19FF03D4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05" y="1121469"/>
            <a:ext cx="10646452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3D38AD-E0C5-D643-AB78-93B64E496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4F8C1F-0222-2E46-AEFE-96800679743E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A652BE-8D42-4C76-B9E1-256FCF7AD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273" y="6402602"/>
            <a:ext cx="7973785" cy="320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55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 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, computer, screen, computer&#10;&#10;Description automatically generated">
            <a:extLst>
              <a:ext uri="{FF2B5EF4-FFF2-40B4-BE49-F238E27FC236}">
                <a16:creationId xmlns:a16="http://schemas.microsoft.com/office/drawing/2014/main" id="{3D90D84A-A778-4887-B22D-838EC63187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3D504-5F3D-B848-BBFA-312DEE7A1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689" y="1409075"/>
            <a:ext cx="10268261" cy="125917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5C8C0-64E4-A541-8E60-56394E672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689" y="2795665"/>
            <a:ext cx="8934137" cy="771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30B975-5A6E-4EDB-A45A-D6ECB0F9E0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689" y="5448925"/>
            <a:ext cx="2250363" cy="68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9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E6D7583-0BD5-4566-BB68-C47CB29A5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233535"/>
            <a:ext cx="10613036" cy="884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613035" cy="88442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034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ridge&#10;&#10;Description automatically generated">
            <a:extLst>
              <a:ext uri="{FF2B5EF4-FFF2-40B4-BE49-F238E27FC236}">
                <a16:creationId xmlns:a16="http://schemas.microsoft.com/office/drawing/2014/main" id="{7C46B7C8-5532-481E-8DFE-9815793ECD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233535"/>
            <a:ext cx="10613036" cy="884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613035" cy="88442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524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4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D7CAFE0-C9D1-4B06-B390-A58D37FCB4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233535"/>
            <a:ext cx="10613036" cy="884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613035" cy="88442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3776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2B600FC-002F-4ACF-988A-597C2D9FCB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233535"/>
            <a:ext cx="10613036" cy="884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613035" cy="88442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715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 Slide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ark&#10;&#10;Description automatically generated">
            <a:extLst>
              <a:ext uri="{FF2B5EF4-FFF2-40B4-BE49-F238E27FC236}">
                <a16:creationId xmlns:a16="http://schemas.microsoft.com/office/drawing/2014/main" id="{BAF4F870-A1E6-4A5F-8DF1-1E6F87590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106002"/>
            <a:ext cx="10025112" cy="37369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025113" cy="88442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725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hort Title Blank 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AA6E-973B-3040-9044-EF01B7D4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0FBCD2-A94D-2241-9877-FB239F107D92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B70BE3F-5C6B-47BD-8E4B-609AE1D99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98273" y="6402602"/>
            <a:ext cx="7973785" cy="32067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926996E-EDC5-44B3-8AF0-BD0ADC25D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400799"/>
            <a:ext cx="551212" cy="331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82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wo Content 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6ED9-B667-2F4C-97E3-7AC69C60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E204-3DBA-0245-A554-DE6431FF4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805" y="1124094"/>
            <a:ext cx="5150056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93C63-1267-774F-940A-CC1B4498B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4094"/>
            <a:ext cx="5150056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50EC3-E49E-624B-8272-9E1028C75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23886-3DB5-1041-BE4A-D74C68D84B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B2558B-F69F-3547-A5F1-DD9D3B430F8E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74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60940-77B7-324E-BBBB-A0CF22601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061" y="1124094"/>
            <a:ext cx="5158800" cy="64473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1D58C-E3F2-8343-9E71-BF6A1F7E9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062" y="1850569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5CE1D-1DBA-AC4D-843A-78067C4A3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24094"/>
            <a:ext cx="5158800" cy="64473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42EF7-D9C9-104D-93C5-5D4649C63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50569"/>
            <a:ext cx="5158800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51A423D-3613-8541-8925-183B621FE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D5E8F4D-D619-BE4D-89C3-3DA2607AD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7340E60-76C2-F148-9086-A507D08D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A44498-A24B-BB44-AF6C-4A2DC195ECF8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79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66EBF-B759-9549-8567-C010CB7E5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7062" y="1121466"/>
            <a:ext cx="4369633" cy="6438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A7464-6FBD-C145-B758-DA4692F25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532A7-A98D-664C-B449-3FDD9C73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E0F38-A9DE-F940-901B-DB00687FF936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4FB850AF-7001-A141-B6DA-D155DF3C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80D37-87A9-3946-A24F-5491E7B27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2" y="1943100"/>
            <a:ext cx="4370388" cy="3670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72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880D0-0693-E94E-BB94-1E08A45A4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4032" y="1121466"/>
            <a:ext cx="6565195" cy="4739584"/>
          </a:xfrm>
        </p:spPr>
        <p:txBody>
          <a:bodyPr>
            <a:normAutofit/>
          </a:bodyPr>
          <a:lstStyle>
            <a:lvl1pPr marL="0" indent="0" algn="ctr">
              <a:buNone/>
              <a:defRPr sz="10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560CA2-F14F-154A-B4FB-BECDCCB939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9A9EB2-733C-4E45-A040-66CC6AC9D3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3E0F00-43FB-9642-AA05-F8D2EA11363B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A8A4EFC8-D55C-9145-898E-FC3A7F96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2EDACE21-8FBB-A54D-9E3C-F563DBB4E1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6750" y="1120775"/>
            <a:ext cx="4362450" cy="4740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58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A79E-DDD0-7344-BE4A-ACA8C0F9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95ADD-8077-E54D-AEF5-0F3012974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0EC392-7531-CE46-A030-1C78A6F2ED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A9B0C-A1A0-AA4C-A986-1555A96B45A8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D74A33-CC7B-8A49-88FD-EE2185F581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0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D968F-D8BE-8442-80AB-2B8992317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035914" y="365125"/>
            <a:ext cx="1869097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1B231-F9D6-2C4C-AF67-3A8FD5B90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60436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2CF7B4-5189-7F4D-8404-B5ED5D52D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94E064-5D87-DB43-8AFB-BC7EA6B8D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3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A7E01-B012-472A-90C9-F5ADA5519F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11899-6EA1-499A-8595-91BD1ABE4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93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D1E1F0-E3AA-C447-9EF8-D156127CF8BD}"/>
              </a:ext>
            </a:extLst>
          </p:cNvPr>
          <p:cNvSpPr>
            <a:spLocks/>
          </p:cNvSpPr>
          <p:nvPr userDrawn="1"/>
        </p:nvSpPr>
        <p:spPr>
          <a:xfrm>
            <a:off x="0" y="6263619"/>
            <a:ext cx="12186826" cy="595035"/>
          </a:xfrm>
          <a:prstGeom prst="rect">
            <a:avLst/>
          </a:prstGeom>
          <a:solidFill>
            <a:srgbClr val="16162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 Medium"/>
              </a:rPr>
              <a:t>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DECEF-8E42-B74D-9001-1070DBC9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1" y="18255"/>
            <a:ext cx="11587397" cy="66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51547-E7B7-964E-835E-680012CF9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832" y="1121469"/>
            <a:ext cx="115873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9C78A-0542-1841-86FD-1007B5638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273" y="6402602"/>
            <a:ext cx="7973785" cy="320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amet, consectetuer adipiscing elit, sed diam nonummy nibh.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61800-0B62-CA44-97C3-930810CD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00799"/>
            <a:ext cx="551212" cy="331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1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82A3F4A-A2E1-489D-9DBA-008AB56B84CE}"/>
              </a:ext>
            </a:extLst>
          </p:cNvPr>
          <p:cNvSpPr txBox="1">
            <a:spLocks/>
          </p:cNvSpPr>
          <p:nvPr userDrawn="1"/>
        </p:nvSpPr>
        <p:spPr>
          <a:xfrm>
            <a:off x="1547751" y="6402603"/>
            <a:ext cx="1694213" cy="320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Internal use only. Not to be shared.	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5B76293-8297-48E5-8DD2-15386E3BC95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1832" y="6448655"/>
            <a:ext cx="985944" cy="2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0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i="0" kern="1200">
          <a:solidFill>
            <a:schemeClr val="tx1"/>
          </a:solidFill>
          <a:latin typeface="Arial" panose="020B0604020202020204" pitchFamily="34" charset="0"/>
          <a:ea typeface="Inter" panose="020B05020300000000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None/>
        <a:defRPr sz="1600" b="1" i="0" kern="1200">
          <a:solidFill>
            <a:schemeClr val="tx1"/>
          </a:solidFill>
          <a:latin typeface="Arial" panose="020B0604020202020204" pitchFamily="34" charset="0"/>
          <a:ea typeface="Inter" panose="020B0502030000000004" pitchFamily="34" charset="0"/>
          <a:cs typeface="Arial" panose="020B0604020202020204" pitchFamily="34" charset="0"/>
        </a:defRPr>
      </a:lvl1pPr>
      <a:lvl2pPr marL="223838" indent="-219075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Char char="•"/>
        <a:tabLst/>
        <a:defRPr sz="14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27013" indent="-227013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88950" indent="-227013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7550" indent="-2540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19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i="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None/>
        <a:defRPr sz="1600" b="1" i="0" kern="1200">
          <a:solidFill>
            <a:schemeClr val="tx1"/>
          </a:solidFill>
          <a:latin typeface="+mn-lt"/>
          <a:ea typeface="Inter" panose="020B0502030000000004" pitchFamily="34" charset="0"/>
          <a:cs typeface="Inter" panose="020B0502030000000004" pitchFamily="34" charset="0"/>
        </a:defRPr>
      </a:lvl1pPr>
      <a:lvl2pPr marL="223838" indent="-219075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tabLst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227013" indent="-227013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88950" indent="-227013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2540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juBanu/Diaceutics_Medicare_Forecast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ia-bc.com/training.php?id=4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34385"/>
            <a:ext cx="12192000" cy="2794615"/>
          </a:xfrm>
        </p:spPr>
        <p:txBody>
          <a:bodyPr lIns="91440" tIns="45720" rIns="91440" bIns="45720" anchor="ctr">
            <a:normAutofit/>
          </a:bodyPr>
          <a:lstStyle/>
          <a:p>
            <a:pPr algn="ctr"/>
            <a:r>
              <a:rPr lang="en-GB" dirty="0">
                <a:latin typeface="Arial"/>
                <a:ea typeface="Inter"/>
                <a:cs typeface="Arial"/>
              </a:rPr>
              <a:t>ML/AI for Prediction of Physician and Laboratory Diagnostic Testing</a:t>
            </a:r>
            <a:br>
              <a:rPr lang="en-GB" dirty="0">
                <a:latin typeface="Arial"/>
                <a:ea typeface="Inter"/>
                <a:cs typeface="Arial"/>
              </a:rPr>
            </a:br>
            <a:br>
              <a:rPr lang="en-GB" dirty="0">
                <a:latin typeface="Arial"/>
                <a:ea typeface="Inter"/>
                <a:cs typeface="Arial"/>
              </a:rPr>
            </a:br>
            <a:br>
              <a:rPr lang="en-GB" dirty="0">
                <a:latin typeface="Arial"/>
                <a:ea typeface="Inter"/>
                <a:cs typeface="Arial"/>
              </a:rPr>
            </a:br>
            <a:endParaRPr lang="en-IE" b="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0774C7-F827-4AF1-BA97-4D47DB37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837" y="5449078"/>
            <a:ext cx="1815970" cy="6719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AFAF100-AFC9-408A-9F1B-8ACF4EBF8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623832"/>
              </p:ext>
            </p:extLst>
          </p:nvPr>
        </p:nvGraphicFramePr>
        <p:xfrm>
          <a:off x="145401" y="2260292"/>
          <a:ext cx="11901198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7066">
                  <a:extLst>
                    <a:ext uri="{9D8B030D-6E8A-4147-A177-3AD203B41FA5}">
                      <a16:colId xmlns:a16="http://schemas.microsoft.com/office/drawing/2014/main" val="2263343056"/>
                    </a:ext>
                  </a:extLst>
                </a:gridCol>
                <a:gridCol w="3967066">
                  <a:extLst>
                    <a:ext uri="{9D8B030D-6E8A-4147-A177-3AD203B41FA5}">
                      <a16:colId xmlns:a16="http://schemas.microsoft.com/office/drawing/2014/main" val="2598434802"/>
                    </a:ext>
                  </a:extLst>
                </a:gridCol>
                <a:gridCol w="3967066">
                  <a:extLst>
                    <a:ext uri="{9D8B030D-6E8A-4147-A177-3AD203B41FA5}">
                      <a16:colId xmlns:a16="http://schemas.microsoft.com/office/drawing/2014/main" val="2517116978"/>
                    </a:ext>
                  </a:extLst>
                </a:gridCol>
              </a:tblGrid>
              <a:tr h="349895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Presented by :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Anjum Banu Ismail</a:t>
                      </a:r>
                      <a:br>
                        <a:rPr lang="en-GB" sz="1600" b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</a:br>
                      <a:r>
                        <a:rPr lang="en-GB" sz="1600" b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MSc. Data Analytics</a:t>
                      </a:r>
                      <a:br>
                        <a:rPr lang="en-GB" sz="1600" b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</a:b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Academic Supervisor:</a:t>
                      </a:r>
                    </a:p>
                    <a:p>
                      <a:pPr algn="ctr"/>
                      <a:r>
                        <a:rPr lang="en-GB" sz="1600" b="0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Dr. Laura Boyle</a:t>
                      </a:r>
                    </a:p>
                    <a:p>
                      <a:pPr algn="ctr"/>
                      <a:r>
                        <a:rPr lang="en-GB" sz="1600" b="0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Queen’s University Belfast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Company  Supervisor:</a:t>
                      </a:r>
                    </a:p>
                    <a:p>
                      <a:pPr algn="ctr"/>
                      <a:r>
                        <a:rPr lang="en-GB" sz="1600" b="0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Scott Morrison</a:t>
                      </a:r>
                    </a:p>
                    <a:p>
                      <a:pPr algn="ctr"/>
                      <a:r>
                        <a:rPr lang="en-GB" sz="1600" b="0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Diaceutics PLC</a:t>
                      </a:r>
                    </a:p>
                    <a:p>
                      <a:pPr algn="ctr"/>
                      <a:endParaRPr lang="en-GB" sz="1600" b="0" kern="12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Inter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48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12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ACB1-1C0C-4F5F-83AA-74CC618C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rgbClr val="2E0A88"/>
                </a:solidFill>
              </a:rPr>
              <a:t>Exploratory Data Analysis Cont.…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44CD8-2C14-4966-890D-38E5C055E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9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D9C0FDC-E8FE-4865-9124-B5FA8E5E8055}"/>
              </a:ext>
            </a:extLst>
          </p:cNvPr>
          <p:cNvSpPr/>
          <p:nvPr/>
        </p:nvSpPr>
        <p:spPr>
          <a:xfrm>
            <a:off x="6666722" y="1856792"/>
            <a:ext cx="681135" cy="531845"/>
          </a:xfrm>
          <a:prstGeom prst="rightArrow">
            <a:avLst/>
          </a:prstGeom>
          <a:solidFill>
            <a:srgbClr val="2E0A88"/>
          </a:solidFill>
          <a:ln>
            <a:solidFill>
              <a:srgbClr val="2E0A88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27FA6E1-359B-47D7-A80C-0282BC9189DE}"/>
              </a:ext>
            </a:extLst>
          </p:cNvPr>
          <p:cNvSpPr/>
          <p:nvPr/>
        </p:nvSpPr>
        <p:spPr>
          <a:xfrm rot="10800000">
            <a:off x="6692019" y="5066507"/>
            <a:ext cx="681135" cy="531845"/>
          </a:xfrm>
          <a:prstGeom prst="rightArrow">
            <a:avLst/>
          </a:prstGeom>
          <a:solidFill>
            <a:srgbClr val="2E0A88"/>
          </a:solidFill>
          <a:ln>
            <a:solidFill>
              <a:srgbClr val="2E0A88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E6F4F2A-A61E-4234-B7C0-4DD5F5721D33}"/>
              </a:ext>
            </a:extLst>
          </p:cNvPr>
          <p:cNvSpPr/>
          <p:nvPr/>
        </p:nvSpPr>
        <p:spPr>
          <a:xfrm rot="5400000">
            <a:off x="10324987" y="3695582"/>
            <a:ext cx="681135" cy="531845"/>
          </a:xfrm>
          <a:prstGeom prst="rightArrow">
            <a:avLst/>
          </a:prstGeom>
          <a:solidFill>
            <a:srgbClr val="2E0A88"/>
          </a:solidFill>
          <a:ln>
            <a:solidFill>
              <a:srgbClr val="2E0A88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8775-6EBE-4BAC-A76C-66E133D8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7" y="1138560"/>
            <a:ext cx="6372065" cy="297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737EF-5C70-4B1D-AE92-B81F221470D9}"/>
              </a:ext>
            </a:extLst>
          </p:cNvPr>
          <p:cNvSpPr txBox="1"/>
          <p:nvPr/>
        </p:nvSpPr>
        <p:spPr>
          <a:xfrm>
            <a:off x="190991" y="789063"/>
            <a:ext cx="218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DATA DECOMPOSITION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79232-24B9-49FB-B1A4-347EA41FA1ED}"/>
              </a:ext>
            </a:extLst>
          </p:cNvPr>
          <p:cNvSpPr txBox="1"/>
          <p:nvPr/>
        </p:nvSpPr>
        <p:spPr>
          <a:xfrm>
            <a:off x="7714130" y="846835"/>
            <a:ext cx="2577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LAG AUTO CORRELATION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F3132-F190-484E-8CDE-C2D478F4F3AA}"/>
              </a:ext>
            </a:extLst>
          </p:cNvPr>
          <p:cNvSpPr txBox="1"/>
          <p:nvPr/>
        </p:nvSpPr>
        <p:spPr>
          <a:xfrm>
            <a:off x="7642052" y="3970234"/>
            <a:ext cx="264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CONVERTING TO STATIONARY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DC201-0048-4740-BCCE-29F7C8310E70}"/>
              </a:ext>
            </a:extLst>
          </p:cNvPr>
          <p:cNvSpPr txBox="1"/>
          <p:nvPr/>
        </p:nvSpPr>
        <p:spPr>
          <a:xfrm>
            <a:off x="125508" y="4353018"/>
            <a:ext cx="218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ACF &amp; PACF PLOTS</a:t>
            </a:r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A25DE228-E4AA-401A-A7B2-BDD9C7B1A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658" y="1307195"/>
            <a:ext cx="4198353" cy="22963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DE44087-B188-4F48-BACC-D8F786D83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052" y="4361656"/>
            <a:ext cx="163460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4809891-D4F2-4322-9F43-C88B66999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219083"/>
              </p:ext>
            </p:extLst>
          </p:nvPr>
        </p:nvGraphicFramePr>
        <p:xfrm>
          <a:off x="7642051" y="4361657"/>
          <a:ext cx="4341919" cy="189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Bitmap Image" r:id="rId5" imgW="5901577" imgH="2358345" progId="Paint.Picture">
                  <p:embed/>
                </p:oleObj>
              </mc:Choice>
              <mc:Fallback>
                <p:oleObj name="Bitmap Image" r:id="rId5" imgW="5901577" imgH="2358345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4809891-D4F2-4322-9F43-C88B66999F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2051" y="4361657"/>
                        <a:ext cx="4341919" cy="1890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B60EDC0-2DD4-414B-B5A8-5664CFA24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" y="4691748"/>
            <a:ext cx="3156027" cy="12813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E734DB-0F8C-43D9-98A0-AE453CEF8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4531" y="4790553"/>
            <a:ext cx="3367838" cy="12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0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15" grpId="0"/>
      <p:bldP spid="18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E4A34-B98C-43EB-86B3-6564D9527F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5D8C-829C-4BBB-8C53-5919086AAC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D8B01A-76FF-487B-8BD4-A42F6C48A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1" y="18255"/>
            <a:ext cx="11587397" cy="662782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rgbClr val="2E0A88"/>
                </a:solidFill>
              </a:rPr>
              <a:t>Train-Test Split and ML Architecture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8BFB9F-8DF5-4176-AA7B-869A35216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99383"/>
              </p:ext>
            </p:extLst>
          </p:nvPr>
        </p:nvGraphicFramePr>
        <p:xfrm>
          <a:off x="358530" y="4665786"/>
          <a:ext cx="5327439" cy="1362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6204">
                  <a:extLst>
                    <a:ext uri="{9D8B030D-6E8A-4147-A177-3AD203B41FA5}">
                      <a16:colId xmlns:a16="http://schemas.microsoft.com/office/drawing/2014/main" val="1377907409"/>
                    </a:ext>
                  </a:extLst>
                </a:gridCol>
                <a:gridCol w="918030">
                  <a:extLst>
                    <a:ext uri="{9D8B030D-6E8A-4147-A177-3AD203B41FA5}">
                      <a16:colId xmlns:a16="http://schemas.microsoft.com/office/drawing/2014/main" val="2428476908"/>
                    </a:ext>
                  </a:extLst>
                </a:gridCol>
                <a:gridCol w="1603205">
                  <a:extLst>
                    <a:ext uri="{9D8B030D-6E8A-4147-A177-3AD203B41FA5}">
                      <a16:colId xmlns:a16="http://schemas.microsoft.com/office/drawing/2014/main" val="810104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Count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Prediction required?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376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dirty="0">
                          <a:solidFill>
                            <a:schemeClr val="tx1"/>
                          </a:solidFill>
                          <a:effectLst/>
                        </a:rPr>
                        <a:t>Lab ID’s Medicare + Commercial</a:t>
                      </a:r>
                      <a:endParaRPr lang="en-GB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213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Yes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18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dirty="0">
                          <a:solidFill>
                            <a:schemeClr val="tx1"/>
                          </a:solidFill>
                          <a:effectLst/>
                        </a:rPr>
                        <a:t>Lab ID’s Medicare</a:t>
                      </a:r>
                      <a:endParaRPr lang="en-GB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Yes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953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dirty="0">
                          <a:solidFill>
                            <a:schemeClr val="tx1"/>
                          </a:solidFill>
                          <a:effectLst/>
                        </a:rPr>
                        <a:t>Lab ID’s Commercial</a:t>
                      </a:r>
                      <a:endParaRPr lang="en-GB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en-GB" sz="1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rgbClr val="FF0000"/>
                          </a:solidFill>
                          <a:effectLst/>
                        </a:rPr>
                        <a:t>No</a:t>
                      </a:r>
                      <a:endParaRPr lang="en-GB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0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dirty="0">
                          <a:solidFill>
                            <a:schemeClr val="tx1"/>
                          </a:solidFill>
                          <a:effectLst/>
                        </a:rPr>
                        <a:t>Physician ID’s Medicare + Commercial</a:t>
                      </a:r>
                      <a:endParaRPr lang="en-GB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2128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Yes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973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dirty="0">
                          <a:solidFill>
                            <a:schemeClr val="tx1"/>
                          </a:solidFill>
                          <a:effectLst/>
                        </a:rPr>
                        <a:t>Physician ID’s Medicare</a:t>
                      </a:r>
                      <a:endParaRPr lang="en-GB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2215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Yes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408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dirty="0">
                          <a:solidFill>
                            <a:schemeClr val="tx1"/>
                          </a:solidFill>
                          <a:effectLst/>
                        </a:rPr>
                        <a:t>Physician ID’s Commercial</a:t>
                      </a:r>
                      <a:endParaRPr lang="en-GB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FF0000"/>
                          </a:solidFill>
                          <a:effectLst/>
                        </a:rPr>
                        <a:t>995</a:t>
                      </a:r>
                      <a:endParaRPr lang="en-GB" sz="1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rgbClr val="FF0000"/>
                          </a:solidFill>
                          <a:effectLst/>
                        </a:rPr>
                        <a:t>No</a:t>
                      </a:r>
                      <a:endParaRPr lang="en-GB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059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GB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6031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810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EEC95BC-2FCF-45E8-8A8F-DBBE587A5B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31" y="934843"/>
            <a:ext cx="5424138" cy="347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3A0705-F69E-4C9B-A129-6F07BB1B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009" y="1118235"/>
            <a:ext cx="5913320" cy="46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1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308B-5D87-421E-A4B4-56B985D9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Machine Learning and Deep Learning Models</a:t>
            </a:r>
            <a:endParaRPr lang="en-GB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8349A-DFE4-4D6C-A27C-75BDDBA00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10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540F556-7E47-46D1-91D8-188CF4395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376"/>
              </p:ext>
            </p:extLst>
          </p:nvPr>
        </p:nvGraphicFramePr>
        <p:xfrm>
          <a:off x="206046" y="998968"/>
          <a:ext cx="11643182" cy="5125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747">
                  <a:extLst>
                    <a:ext uri="{9D8B030D-6E8A-4147-A177-3AD203B41FA5}">
                      <a16:colId xmlns:a16="http://schemas.microsoft.com/office/drawing/2014/main" val="3793700460"/>
                    </a:ext>
                  </a:extLst>
                </a:gridCol>
                <a:gridCol w="9135435">
                  <a:extLst>
                    <a:ext uri="{9D8B030D-6E8A-4147-A177-3AD203B41FA5}">
                      <a16:colId xmlns:a16="http://schemas.microsoft.com/office/drawing/2014/main" val="2690530078"/>
                    </a:ext>
                  </a:extLst>
                </a:gridCol>
              </a:tblGrid>
              <a:tr h="1268604">
                <a:tc>
                  <a:txBody>
                    <a:bodyPr/>
                    <a:lstStyle/>
                    <a:p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1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Auto ARIMA:</a:t>
                      </a:r>
                    </a:p>
                    <a:p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2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Prophet: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3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Nbeats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Multiple:</a:t>
                      </a:r>
                    </a:p>
                    <a:p>
                      <a:endParaRPr lang="en-GB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83298"/>
                  </a:ext>
                </a:extLst>
              </a:tr>
              <a:tr h="2588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4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Nbeats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Single :</a:t>
                      </a:r>
                    </a:p>
                    <a:p>
                      <a:endParaRPr lang="en-GB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455265"/>
                  </a:ext>
                </a:extLst>
              </a:tr>
              <a:tr h="12686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5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RNN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(LSTM /GRU):</a:t>
                      </a:r>
                    </a:p>
                    <a:p>
                      <a:endParaRPr lang="en-GB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88108"/>
                  </a:ext>
                </a:extLst>
              </a:tr>
            </a:tbl>
          </a:graphicData>
        </a:graphic>
      </p:graphicFrame>
      <p:pic>
        <p:nvPicPr>
          <p:cNvPr id="9" name="Picture 8" descr="The slicing of two target time series to produce some input/output training samples, in the case of a SequentialDataset (no covariate in this example).">
            <a:extLst>
              <a:ext uri="{FF2B5EF4-FFF2-40B4-BE49-F238E27FC236}">
                <a16:creationId xmlns:a16="http://schemas.microsoft.com/office/drawing/2014/main" id="{D815E06C-2BDA-4E28-AE27-BDB0AC5234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26" y="2681642"/>
            <a:ext cx="3764280" cy="21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AA100-16F4-4297-BF05-B0821569A4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6" y="4755465"/>
            <a:ext cx="3188148" cy="11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6C1B50-4120-4EDB-9F11-A4D86EF4A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6" y="844358"/>
            <a:ext cx="3486150" cy="1318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7AF295-4162-4140-8BAF-FA28C2D79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420" y="2681642"/>
            <a:ext cx="3358662" cy="127004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DA829BA-BC72-4822-9C73-D8E68DC9BB92}"/>
              </a:ext>
            </a:extLst>
          </p:cNvPr>
          <p:cNvSpPr/>
          <p:nvPr/>
        </p:nvSpPr>
        <p:spPr>
          <a:xfrm>
            <a:off x="2655277" y="1406769"/>
            <a:ext cx="391258" cy="298939"/>
          </a:xfrm>
          <a:prstGeom prst="rightArrow">
            <a:avLst/>
          </a:prstGeom>
          <a:solidFill>
            <a:srgbClr val="2E0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DCBE1E2-5756-4B49-9E63-3746F358FB6B}"/>
              </a:ext>
            </a:extLst>
          </p:cNvPr>
          <p:cNvSpPr/>
          <p:nvPr/>
        </p:nvSpPr>
        <p:spPr>
          <a:xfrm>
            <a:off x="2612048" y="3241978"/>
            <a:ext cx="391258" cy="298939"/>
          </a:xfrm>
          <a:prstGeom prst="rightArrow">
            <a:avLst/>
          </a:prstGeom>
          <a:solidFill>
            <a:srgbClr val="2E0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EA1D1A7-CBDC-4D04-98D8-6FAD27F8ADA1}"/>
              </a:ext>
            </a:extLst>
          </p:cNvPr>
          <p:cNvSpPr/>
          <p:nvPr/>
        </p:nvSpPr>
        <p:spPr>
          <a:xfrm>
            <a:off x="2459648" y="5218782"/>
            <a:ext cx="391258" cy="298939"/>
          </a:xfrm>
          <a:prstGeom prst="rightArrow">
            <a:avLst/>
          </a:prstGeom>
          <a:solidFill>
            <a:srgbClr val="2E0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DBFE901-4D77-4574-9F31-DBE997B417E0}"/>
              </a:ext>
            </a:extLst>
          </p:cNvPr>
          <p:cNvSpPr/>
          <p:nvPr/>
        </p:nvSpPr>
        <p:spPr>
          <a:xfrm>
            <a:off x="7055094" y="1354015"/>
            <a:ext cx="391258" cy="298939"/>
          </a:xfrm>
          <a:prstGeom prst="rightArrow">
            <a:avLst/>
          </a:prstGeom>
          <a:solidFill>
            <a:srgbClr val="2E0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DD4B22-2A6D-4C52-878A-CAD2B6BBD249}"/>
              </a:ext>
            </a:extLst>
          </p:cNvPr>
          <p:cNvSpPr/>
          <p:nvPr/>
        </p:nvSpPr>
        <p:spPr>
          <a:xfrm>
            <a:off x="7073678" y="3309886"/>
            <a:ext cx="391258" cy="298939"/>
          </a:xfrm>
          <a:prstGeom prst="rightArrow">
            <a:avLst/>
          </a:prstGeom>
          <a:solidFill>
            <a:srgbClr val="2E0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82275FE-6D87-4E90-BDE0-DC596211065E}"/>
              </a:ext>
            </a:extLst>
          </p:cNvPr>
          <p:cNvSpPr/>
          <p:nvPr/>
        </p:nvSpPr>
        <p:spPr>
          <a:xfrm>
            <a:off x="6980360" y="5265757"/>
            <a:ext cx="391258" cy="298939"/>
          </a:xfrm>
          <a:prstGeom prst="rightArrow">
            <a:avLst/>
          </a:prstGeom>
          <a:solidFill>
            <a:srgbClr val="2E0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AE0B3-FBB6-4711-82F2-B5B7959E41C8}"/>
              </a:ext>
            </a:extLst>
          </p:cNvPr>
          <p:cNvSpPr txBox="1"/>
          <p:nvPr/>
        </p:nvSpPr>
        <p:spPr>
          <a:xfrm>
            <a:off x="7750419" y="1354015"/>
            <a:ext cx="37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for each 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776C47-DF4B-43D6-AD78-F3E58D23AEE1}"/>
              </a:ext>
            </a:extLst>
          </p:cNvPr>
          <p:cNvSpPr txBox="1"/>
          <p:nvPr/>
        </p:nvSpPr>
        <p:spPr>
          <a:xfrm>
            <a:off x="7865126" y="2341886"/>
            <a:ext cx="37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Model for all IDs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6541C8-59BE-432D-A97D-2835FA385E3B}"/>
              </a:ext>
            </a:extLst>
          </p:cNvPr>
          <p:cNvSpPr txBox="1"/>
          <p:nvPr/>
        </p:nvSpPr>
        <p:spPr>
          <a:xfrm>
            <a:off x="7865126" y="5276726"/>
            <a:ext cx="37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for each ID</a:t>
            </a:r>
          </a:p>
        </p:txBody>
      </p:sp>
    </p:spTree>
    <p:extLst>
      <p:ext uri="{BB962C8B-B14F-4D97-AF65-F5344CB8AC3E}">
        <p14:creationId xmlns:p14="http://schemas.microsoft.com/office/powerpoint/2010/main" val="247438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A90D5-19B0-44E3-AE52-6DDCCCF1E0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CC3D-978B-454C-BCD0-10DADA47D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C1DCD8-EEBC-4C91-A624-4EE9EB8AACDB}"/>
              </a:ext>
            </a:extLst>
          </p:cNvPr>
          <p:cNvSpPr txBox="1">
            <a:spLocks/>
          </p:cNvSpPr>
          <p:nvPr/>
        </p:nvSpPr>
        <p:spPr>
          <a:xfrm>
            <a:off x="225197" y="0"/>
            <a:ext cx="11587397" cy="66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200" dirty="0">
                <a:solidFill>
                  <a:srgbClr val="2E0A88"/>
                </a:solidFill>
              </a:rPr>
              <a:t>Train-Test Split and ML Architecture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E121A8F-DEFB-4773-A442-AB1BABB0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4" y="1573273"/>
            <a:ext cx="5603705" cy="2198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5CA9DA5-4325-4818-8B46-1E4C7D39A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25" y="1573272"/>
            <a:ext cx="5578413" cy="219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A5D0911-FC16-4548-B08B-16D16A73F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4" y="3905759"/>
            <a:ext cx="5612145" cy="222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E223460-C983-45F9-A3A0-0E71A68BE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25" y="3905759"/>
            <a:ext cx="5612145" cy="21989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EA7DD3B-50A7-4614-B67A-988C5BF61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832807"/>
              </p:ext>
            </p:extLst>
          </p:nvPr>
        </p:nvGraphicFramePr>
        <p:xfrm>
          <a:off x="206822" y="894163"/>
          <a:ext cx="1162414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829">
                  <a:extLst>
                    <a:ext uri="{9D8B030D-6E8A-4147-A177-3AD203B41FA5}">
                      <a16:colId xmlns:a16="http://schemas.microsoft.com/office/drawing/2014/main" val="2671756020"/>
                    </a:ext>
                  </a:extLst>
                </a:gridCol>
                <a:gridCol w="2324829">
                  <a:extLst>
                    <a:ext uri="{9D8B030D-6E8A-4147-A177-3AD203B41FA5}">
                      <a16:colId xmlns:a16="http://schemas.microsoft.com/office/drawing/2014/main" val="3262158408"/>
                    </a:ext>
                  </a:extLst>
                </a:gridCol>
                <a:gridCol w="2324829">
                  <a:extLst>
                    <a:ext uri="{9D8B030D-6E8A-4147-A177-3AD203B41FA5}">
                      <a16:colId xmlns:a16="http://schemas.microsoft.com/office/drawing/2014/main" val="613217818"/>
                    </a:ext>
                  </a:extLst>
                </a:gridCol>
                <a:gridCol w="2324829">
                  <a:extLst>
                    <a:ext uri="{9D8B030D-6E8A-4147-A177-3AD203B41FA5}">
                      <a16:colId xmlns:a16="http://schemas.microsoft.com/office/drawing/2014/main" val="2840862286"/>
                    </a:ext>
                  </a:extLst>
                </a:gridCol>
                <a:gridCol w="2324829">
                  <a:extLst>
                    <a:ext uri="{9D8B030D-6E8A-4147-A177-3AD203B41FA5}">
                      <a16:colId xmlns:a16="http://schemas.microsoft.com/office/drawing/2014/main" val="401583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AUTO_ARIMA   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1808 IDs</a:t>
                      </a:r>
                      <a:endParaRPr lang="en-GB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PROPHET 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835 IDs</a:t>
                      </a:r>
                      <a:endParaRPr lang="en-GB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RNN 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698 IDs</a:t>
                      </a:r>
                      <a:endParaRPr lang="en-GB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NBEATS Multiple 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639 IDs</a:t>
                      </a:r>
                      <a:endParaRPr lang="en-GB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NBEATS Single 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933 IDs</a:t>
                      </a:r>
                      <a:endParaRPr lang="en-GB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920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83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554A3-91B8-4E31-982F-FEA933D2D8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4AC8E8-EA20-4B01-BE29-A18E56A683CE}"/>
              </a:ext>
            </a:extLst>
          </p:cNvPr>
          <p:cNvSpPr txBox="1">
            <a:spLocks/>
          </p:cNvSpPr>
          <p:nvPr/>
        </p:nvSpPr>
        <p:spPr>
          <a:xfrm>
            <a:off x="255972" y="0"/>
            <a:ext cx="11587397" cy="66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200" dirty="0">
                <a:solidFill>
                  <a:srgbClr val="2E0A88"/>
                </a:solidFill>
              </a:rPr>
              <a:t>Web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38AD8-E716-42AD-8557-FBA2F2B901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3" y="957730"/>
            <a:ext cx="5094487" cy="285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33E59-9601-42F0-85AF-E12FF11913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55" y="970818"/>
            <a:ext cx="4725493" cy="284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436074-0112-4AE7-8309-0B912927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" y="4729799"/>
            <a:ext cx="3787140" cy="124623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1CADEDF-4680-4808-8CCB-490B5C82D9E3}"/>
              </a:ext>
            </a:extLst>
          </p:cNvPr>
          <p:cNvSpPr/>
          <p:nvPr/>
        </p:nvSpPr>
        <p:spPr>
          <a:xfrm>
            <a:off x="6096049" y="2294776"/>
            <a:ext cx="1363886" cy="2989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AE2AB-E6E0-46FC-8956-5690F0852B50}"/>
              </a:ext>
            </a:extLst>
          </p:cNvPr>
          <p:cNvSpPr txBox="1"/>
          <p:nvPr/>
        </p:nvSpPr>
        <p:spPr>
          <a:xfrm>
            <a:off x="1707759" y="4390585"/>
            <a:ext cx="37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for Invalid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3818C-1A5F-45B6-BD76-2D1CC0CC3324}"/>
              </a:ext>
            </a:extLst>
          </p:cNvPr>
          <p:cNvSpPr txBox="1"/>
          <p:nvPr/>
        </p:nvSpPr>
        <p:spPr>
          <a:xfrm>
            <a:off x="7858968" y="4252085"/>
            <a:ext cx="37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for ID with less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935B76-6448-45EC-92B2-30A31D26F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344" y="4770120"/>
            <a:ext cx="4401736" cy="120591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EE2D959-44A1-4D77-8129-B197BCFCC73D}"/>
              </a:ext>
            </a:extLst>
          </p:cNvPr>
          <p:cNvSpPr/>
          <p:nvPr/>
        </p:nvSpPr>
        <p:spPr>
          <a:xfrm rot="1914075">
            <a:off x="5786503" y="3474710"/>
            <a:ext cx="2049815" cy="2969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C8DD0D3-7928-487B-95E9-2A13F6F6A599}"/>
              </a:ext>
            </a:extLst>
          </p:cNvPr>
          <p:cNvSpPr/>
          <p:nvPr/>
        </p:nvSpPr>
        <p:spPr>
          <a:xfrm rot="7198312">
            <a:off x="4347128" y="3803967"/>
            <a:ext cx="1382241" cy="2989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83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03D1-725D-4A7E-B8AE-8B9FDB19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2E0A88"/>
                </a:solidFill>
              </a:rPr>
              <a:t>References</a:t>
            </a:r>
            <a:endParaRPr lang="en-GB" dirty="0">
              <a:solidFill>
                <a:srgbClr val="2E0A8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F58E-A48E-4764-AA44-A30C4A3D3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05B23-A62B-4B9D-AC20-793BCE2AB7A0}"/>
              </a:ext>
            </a:extLst>
          </p:cNvPr>
          <p:cNvSpPr txBox="1"/>
          <p:nvPr/>
        </p:nvSpPr>
        <p:spPr>
          <a:xfrm>
            <a:off x="169511" y="875238"/>
            <a:ext cx="11485135" cy="570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2E0A8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Hub (Code)</a:t>
            </a:r>
          </a:p>
          <a:p>
            <a:pPr marL="628650" lvl="1" indent="-171450">
              <a:lnSpc>
                <a:spcPct val="107000"/>
              </a:lnSpc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en-GB" sz="1200" u="sng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https://github.com/AnjuBanu/Diaceutics_Medicare_Forecast.git</a:t>
            </a:r>
            <a:endParaRPr lang="en-GB" sz="1200" u="sng" dirty="0">
              <a:solidFill>
                <a:srgbClr val="0563C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52096-243D-4F75-91FA-21BFF87386C4}"/>
              </a:ext>
            </a:extLst>
          </p:cNvPr>
          <p:cNvSpPr txBox="1"/>
          <p:nvPr/>
        </p:nvSpPr>
        <p:spPr>
          <a:xfrm>
            <a:off x="169511" y="1535967"/>
            <a:ext cx="10904401" cy="4453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07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600" b="1">
                <a:solidFill>
                  <a:srgbClr val="2E0A8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lnSpc>
                <a:spcPct val="107000"/>
              </a:lnSpc>
              <a:spcBef>
                <a:spcPts val="200"/>
              </a:spcBef>
              <a:defRPr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</a:lstStyle>
          <a:p>
            <a:r>
              <a:rPr lang="en-GB" dirty="0"/>
              <a:t>Others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Application of facebook's prophet algorithm for successful sales forecasting based on real-world data (2020) University of Sarajevo, Bosnia and Herzegovina </a:t>
            </a:r>
            <a:r>
              <a:rPr lang="en-GB" u="sng" dirty="0">
                <a:solidFill>
                  <a:srgbClr val="0563C1"/>
                </a:solidFill>
              </a:rPr>
              <a:t>https://arxiv.org/ftp/arxiv/papers/2005/2005.07575.pdf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N-beats: neural basis expansion analysis for interpretable time series forecasting (2020) Element AI </a:t>
            </a:r>
            <a:r>
              <a:rPr lang="en-GB" u="sng" dirty="0">
                <a:solidFill>
                  <a:srgbClr val="0563C1"/>
                </a:solidFill>
              </a:rPr>
              <a:t>https://arxiv.org/pdf/1905.10437.pdf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Fundamentals of Recurrent Neural Network (RNN) and Long Short-Term Memory (LSTM) Network (2020) </a:t>
            </a:r>
            <a:r>
              <a:rPr lang="en-GB" u="sng" dirty="0">
                <a:solidFill>
                  <a:srgbClr val="0563C1"/>
                </a:solidFill>
              </a:rPr>
              <a:t>https://arxiv.org/pdf/1808.03314v9.pdf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Distributed and parallel time series feature extraction for industrial big data applications (2017) University of Freiburg, Freiburg, Germany </a:t>
            </a:r>
            <a:r>
              <a:rPr lang="en-GB" u="sng" dirty="0">
                <a:solidFill>
                  <a:srgbClr val="0563C1"/>
                </a:solidFill>
              </a:rPr>
              <a:t>https://arxiv.org/pdf/1610.07717v3.pdf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Deep Learning For Time Series Classification (2020) </a:t>
            </a:r>
            <a:r>
              <a:rPr lang="en-GB" u="sng" dirty="0">
                <a:solidFill>
                  <a:srgbClr val="0563C1"/>
                </a:solidFill>
              </a:rPr>
              <a:t>https://arxiv.org/pdf/2010.00567v1.pdf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Forecasting: Principles and Practice” by Rob J. Hyndman and George Athanasopoulos </a:t>
            </a:r>
            <a:r>
              <a:rPr lang="en-GB" u="sng" dirty="0">
                <a:solidFill>
                  <a:srgbClr val="0563C1"/>
                </a:solidFill>
              </a:rPr>
              <a:t>https://otexts.com/fpp2/arima-r.html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“Time Series Analysis” by James Douglas Hamilton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Time Series Made Easy in Python </a:t>
            </a:r>
            <a:r>
              <a:rPr lang="en-GB" u="sng" dirty="0">
                <a:solidFill>
                  <a:srgbClr val="0563C1"/>
                </a:solidFill>
              </a:rPr>
              <a:t>https://github.com/unit8co/darts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Darts </a:t>
            </a:r>
            <a:r>
              <a:rPr lang="en-GB" dirty="0" err="1"/>
              <a:t>Nbeats</a:t>
            </a:r>
            <a:r>
              <a:rPr lang="en-GB" dirty="0"/>
              <a:t> Documentation </a:t>
            </a:r>
            <a:r>
              <a:rPr lang="en-GB" u="sng" dirty="0">
                <a:solidFill>
                  <a:srgbClr val="0563C1"/>
                </a:solidFill>
              </a:rPr>
              <a:t>https://unit8co.github.io/darts/examples/08-NBEATS-examples.html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Pmdarima </a:t>
            </a:r>
            <a:r>
              <a:rPr lang="en-GB" u="sng" dirty="0">
                <a:solidFill>
                  <a:srgbClr val="0563C1"/>
                </a:solidFill>
              </a:rPr>
              <a:t>https://pypi.org/project/pmdarima/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Time Series Forecasting Methods in Python (Cheat Sheet)  </a:t>
            </a:r>
            <a:r>
              <a:rPr lang="en-GB" u="sng" dirty="0">
                <a:solidFill>
                  <a:srgbClr val="0563C1"/>
                </a:solidFill>
              </a:rPr>
              <a:t>https://machinelearningmastery.com/time-series-forecasting-methods-in-python-cheat-sheet/?unapproved=627419&amp;moderation-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Prophet – Forecasting at scale by Facebook </a:t>
            </a:r>
            <a:r>
              <a:rPr lang="en-GB" u="sng" dirty="0">
                <a:solidFill>
                  <a:srgbClr val="0563C1"/>
                </a:solidFill>
              </a:rPr>
              <a:t>https://facebook.github.io/prophet/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Hierarchical Time Series Forecast for Apparel Industry — Doppler Effect </a:t>
            </a:r>
            <a:r>
              <a:rPr lang="en-GB" u="sng" dirty="0">
                <a:solidFill>
                  <a:srgbClr val="0563C1"/>
                </a:solidFill>
              </a:rPr>
              <a:t>https://medium.com/sfu-cspmp/doppler-effect-hierarchical-time-series-forecast-for-apparel-industry-45a55bb23be6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Flash Web application Framework </a:t>
            </a:r>
            <a:r>
              <a:rPr lang="en-GB" u="sng" dirty="0">
                <a:solidFill>
                  <a:srgbClr val="0563C1"/>
                </a:solidFill>
              </a:rPr>
              <a:t>https://palletsprojects.com/p/flask/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GB" dirty="0"/>
              <a:t>Forecasting multiple time-series using Prophet in parallel </a:t>
            </a:r>
            <a:r>
              <a:rPr lang="en-GB" u="sng" dirty="0">
                <a:solidFill>
                  <a:srgbClr val="0563C1"/>
                </a:solidFill>
              </a:rPr>
              <a:t>https://medium.com/spikelab/forecasting-multiples-time-series-using-prophet-in-parallel-2515abd1a245</a:t>
            </a:r>
          </a:p>
        </p:txBody>
      </p:sp>
    </p:spTree>
    <p:extLst>
      <p:ext uri="{BB962C8B-B14F-4D97-AF65-F5344CB8AC3E}">
        <p14:creationId xmlns:p14="http://schemas.microsoft.com/office/powerpoint/2010/main" val="105028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7994C-31F3-4BEA-A830-BD1EB16210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9F40A-D27B-4EB6-8A16-24A483562508}"/>
              </a:ext>
            </a:extLst>
          </p:cNvPr>
          <p:cNvSpPr txBox="1"/>
          <p:nvPr/>
        </p:nvSpPr>
        <p:spPr>
          <a:xfrm>
            <a:off x="1974201" y="2481942"/>
            <a:ext cx="79263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GB" sz="8000" dirty="0">
                <a:solidFill>
                  <a:srgbClr val="2E0A88"/>
                </a:solidFill>
                <a:latin typeface="Bahnschrift SemiBold" panose="020B0502040204020203" pitchFamily="34" charset="0"/>
              </a:rPr>
              <a:t>THANK </a:t>
            </a:r>
          </a:p>
          <a:p>
            <a:pPr algn="ctr">
              <a:buClr>
                <a:schemeClr val="tx2"/>
              </a:buClr>
            </a:pPr>
            <a:r>
              <a:rPr lang="en-GB" sz="8000" dirty="0">
                <a:solidFill>
                  <a:srgbClr val="2E0A88"/>
                </a:solidFill>
                <a:latin typeface="Bahnschrift SemiBold" panose="020B0502040204020203" pitchFamily="34" charset="0"/>
              </a:rPr>
              <a:t>YOU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689FDFF-A0FC-4050-8FDB-EB99D7967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09672" y="1238318"/>
            <a:ext cx="2455412" cy="13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0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873F-6C4C-4F2B-94C5-2BD82CDA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rgbClr val="2E0A88"/>
                </a:solidFill>
              </a:rPr>
              <a:t>Background</a:t>
            </a:r>
            <a:endParaRPr lang="en-GB" sz="2400" dirty="0">
              <a:solidFill>
                <a:srgbClr val="2E0A8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500DF-4E92-4D11-9213-720AC4EBA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DCB2B-EB59-4DCE-9404-18A25E4B0A79}"/>
              </a:ext>
            </a:extLst>
          </p:cNvPr>
          <p:cNvSpPr txBox="1"/>
          <p:nvPr/>
        </p:nvSpPr>
        <p:spPr>
          <a:xfrm>
            <a:off x="207116" y="970177"/>
            <a:ext cx="57528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Health insurance 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in the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United States 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is any program that helps pay for medical expenses, whether through privately purchased insurance, social insurance, or a social welfare program funded by the government.</a:t>
            </a:r>
          </a:p>
          <a:p>
            <a:pPr algn="just"/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This usage includes both private insurance programs and social insurance programs such as Medicare</a:t>
            </a:r>
          </a:p>
        </p:txBody>
      </p:sp>
      <p:pic>
        <p:nvPicPr>
          <p:cNvPr id="1026" name="Picture 2" descr="Where America gets its health coverage: everything you wanted to know in  one handy chart - Los Angeles Times">
            <a:extLst>
              <a:ext uri="{FF2B5EF4-FFF2-40B4-BE49-F238E27FC236}">
                <a16:creationId xmlns:a16="http://schemas.microsoft.com/office/drawing/2014/main" id="{FBE20D77-EF7F-4A6D-9D5A-0AF55E39B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39" y="726757"/>
            <a:ext cx="5575089" cy="26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EC59D-443F-47E6-BC5C-ED6ED3E3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31" y="3351182"/>
            <a:ext cx="5875064" cy="2917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0252A9-B4F2-4800-8581-0BE9478E8E06}"/>
              </a:ext>
            </a:extLst>
          </p:cNvPr>
          <p:cNvSpPr txBox="1"/>
          <p:nvPr/>
        </p:nvSpPr>
        <p:spPr>
          <a:xfrm>
            <a:off x="207116" y="3623965"/>
            <a:ext cx="5862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solidFill>
                  <a:srgbClr val="404042"/>
                </a:solidFill>
                <a:latin typeface="Roboto" panose="020B0604020202020204" pitchFamily="2" charset="0"/>
              </a:rPr>
              <a:t>Medicare</a:t>
            </a:r>
            <a:r>
              <a:rPr lang="en-GB" dirty="0">
                <a:solidFill>
                  <a:srgbClr val="404042"/>
                </a:solidFill>
                <a:latin typeface="Roboto" panose="020B0604020202020204" pitchFamily="2" charset="0"/>
              </a:rPr>
              <a:t> is a federally administered insurance program that Americans pay into throughout our working lives and enrol in after they retire or in case of a serious disability.</a:t>
            </a:r>
          </a:p>
          <a:p>
            <a:pPr algn="just"/>
            <a:endParaRPr lang="en-GB" dirty="0">
              <a:solidFill>
                <a:srgbClr val="404042"/>
              </a:solidFill>
              <a:latin typeface="Roboto" panose="020B0604020202020204" pitchFamily="2" charset="0"/>
            </a:endParaRPr>
          </a:p>
          <a:p>
            <a:pPr algn="just"/>
            <a:r>
              <a:rPr lang="en-GB" b="1" dirty="0">
                <a:solidFill>
                  <a:srgbClr val="404042"/>
                </a:solidFill>
                <a:latin typeface="Roboto" panose="02000000000000000000" pitchFamily="2" charset="0"/>
              </a:rPr>
              <a:t>C</a:t>
            </a:r>
            <a:r>
              <a:rPr lang="en-GB" b="1" i="0" dirty="0">
                <a:solidFill>
                  <a:srgbClr val="404042"/>
                </a:solidFill>
                <a:effectLst/>
                <a:latin typeface="Roboto" panose="02000000000000000000" pitchFamily="2" charset="0"/>
              </a:rPr>
              <a:t>ommercial</a:t>
            </a:r>
            <a:r>
              <a:rPr lang="en-GB" b="0" i="0" dirty="0">
                <a:solidFill>
                  <a:srgbClr val="404042"/>
                </a:solidFill>
                <a:effectLst/>
                <a:latin typeface="Roboto" panose="02000000000000000000" pitchFamily="2" charset="0"/>
              </a:rPr>
              <a:t> insurance is required to protect its business interests by avoiding those most likely to use medical care by providing it for people below 65.</a:t>
            </a:r>
            <a:endParaRPr lang="en-GB" dirty="0">
              <a:solidFill>
                <a:srgbClr val="404042"/>
              </a:solidFill>
              <a:latin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9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873F-6C4C-4F2B-94C5-2BD82CDA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rgbClr val="2E0A88"/>
                </a:solidFill>
              </a:rPr>
              <a:t>Problem Statement</a:t>
            </a:r>
            <a:endParaRPr lang="en-GB" sz="2400" dirty="0">
              <a:solidFill>
                <a:srgbClr val="2E0A8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500DF-4E92-4D11-9213-720AC4EBA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2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4C08-6CAB-4484-8D73-8BD947C8F10C}"/>
              </a:ext>
            </a:extLst>
          </p:cNvPr>
          <p:cNvSpPr txBox="1"/>
          <p:nvPr/>
        </p:nvSpPr>
        <p:spPr>
          <a:xfrm>
            <a:off x="5582919" y="2875392"/>
            <a:ext cx="63472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+mj-lt"/>
              </a:rPr>
              <a:t>We answer the following questions through this project:</a:t>
            </a:r>
          </a:p>
          <a:p>
            <a:pPr algn="just"/>
            <a:endParaRPr lang="en-GB" dirty="0">
              <a:latin typeface="+mj-lt"/>
            </a:endParaRPr>
          </a:p>
          <a:p>
            <a:pPr marL="342900" indent="-342900" algn="just">
              <a:buAutoNum type="arabicPeriod"/>
            </a:pPr>
            <a:r>
              <a:rPr lang="en-GB" dirty="0">
                <a:latin typeface="+mj-lt"/>
              </a:rPr>
              <a:t>How to make consistent Patients volume predictions across the Medicare  care using its past volumes and updated volumes of Commercial data for every ID?</a:t>
            </a:r>
          </a:p>
          <a:p>
            <a:pPr marL="342900" indent="-342900" algn="just">
              <a:buAutoNum type="arabicPeriod"/>
            </a:pPr>
            <a:endParaRPr lang="en-GB" dirty="0">
              <a:latin typeface="+mj-lt"/>
            </a:endParaRPr>
          </a:p>
          <a:p>
            <a:pPr marL="342900" indent="-342900" algn="just">
              <a:buAutoNum type="arabicPeriod"/>
            </a:pPr>
            <a:r>
              <a:rPr lang="en-GB" dirty="0">
                <a:latin typeface="+mj-lt"/>
              </a:rPr>
              <a:t>Which time series model is the best for an aggregation level?</a:t>
            </a:r>
          </a:p>
          <a:p>
            <a:pPr marL="342900" indent="-342900" algn="just">
              <a:buAutoNum type="arabicPeriod"/>
            </a:pPr>
            <a:endParaRPr lang="en-GB" dirty="0">
              <a:latin typeface="+mj-lt"/>
            </a:endParaRPr>
          </a:p>
          <a:p>
            <a:pPr marL="342900" indent="-342900" algn="just">
              <a:buAutoNum type="arabicPeriod"/>
            </a:pPr>
            <a:r>
              <a:rPr lang="en-GB" dirty="0">
                <a:latin typeface="+mj-lt"/>
              </a:rPr>
              <a:t>Which methodology is better for the forecast of our problem — and why?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D1DA1-3411-4721-9485-8FDD7B975DE9}"/>
              </a:ext>
            </a:extLst>
          </p:cNvPr>
          <p:cNvSpPr txBox="1"/>
          <p:nvPr/>
        </p:nvSpPr>
        <p:spPr>
          <a:xfrm>
            <a:off x="5582919" y="925906"/>
            <a:ext cx="6184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tx2"/>
              </a:buClr>
            </a:pPr>
            <a:r>
              <a:rPr lang="en-GB" dirty="0">
                <a:solidFill>
                  <a:srgbClr val="292929"/>
                </a:solidFill>
                <a:latin typeface="+mj-lt"/>
              </a:rPr>
              <a:t>We have volumes of M</a:t>
            </a:r>
            <a:r>
              <a:rPr lang="en-GB" dirty="0">
                <a:latin typeface="+mj-lt"/>
              </a:rPr>
              <a:t>alignant Lung Cancer patient reported every quarter by Physicians (Orders for testing) and Labs (Performs the testing) from year 2017 to 2021.</a:t>
            </a:r>
          </a:p>
          <a:p>
            <a:pPr algn="just">
              <a:buClr>
                <a:schemeClr val="tx2"/>
              </a:buClr>
            </a:pPr>
            <a:endParaRPr lang="en-GB" dirty="0">
              <a:latin typeface="+mj-lt"/>
            </a:endParaRPr>
          </a:p>
          <a:p>
            <a:pPr algn="just">
              <a:buClr>
                <a:schemeClr val="tx2"/>
              </a:buClr>
            </a:pPr>
            <a:r>
              <a:rPr lang="en-GB" dirty="0">
                <a:latin typeface="+mj-lt"/>
              </a:rPr>
              <a:t>The Commercial data is always a lot more up-to-date than the Medicare data. </a:t>
            </a:r>
          </a:p>
          <a:p>
            <a:pPr algn="l">
              <a:buClr>
                <a:schemeClr val="tx2"/>
              </a:buClr>
            </a:pPr>
            <a:endParaRPr lang="en-GB" dirty="0">
              <a:latin typeface="+mj-lt"/>
            </a:endParaRPr>
          </a:p>
          <a:p>
            <a:pPr algn="l">
              <a:buClr>
                <a:schemeClr val="tx2"/>
              </a:buClr>
            </a:pPr>
            <a:r>
              <a:rPr lang="en-GB" dirty="0">
                <a:latin typeface="+mj-lt"/>
              </a:rPr>
              <a:t>   </a:t>
            </a:r>
            <a:r>
              <a:rPr lang="en-GB" dirty="0">
                <a:solidFill>
                  <a:srgbClr val="292929"/>
                </a:solidFill>
                <a:latin typeface="+mj-lt"/>
              </a:rPr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EC8C6-4738-4007-972B-332A3F4B4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41417"/>
              </p:ext>
            </p:extLst>
          </p:nvPr>
        </p:nvGraphicFramePr>
        <p:xfrm>
          <a:off x="309880" y="909993"/>
          <a:ext cx="4732020" cy="52587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6404">
                  <a:extLst>
                    <a:ext uri="{9D8B030D-6E8A-4147-A177-3AD203B41FA5}">
                      <a16:colId xmlns:a16="http://schemas.microsoft.com/office/drawing/2014/main" val="164954395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476529221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3640754586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050972258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385418629"/>
                    </a:ext>
                  </a:extLst>
                </a:gridCol>
              </a:tblGrid>
              <a:tr h="19875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Year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0A8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Lab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0A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Physician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0A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30899"/>
                  </a:ext>
                </a:extLst>
              </a:tr>
              <a:tr h="40802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</a:rPr>
                        <a:t>Medicare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</a:rPr>
                        <a:t>Commercial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</a:rPr>
                        <a:t>Medicare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</a:rPr>
                        <a:t>Commercial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8950819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2017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9932801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5113269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627042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7626440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2017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8495546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8925459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7868743"/>
                  </a:ext>
                </a:extLst>
              </a:tr>
              <a:tr h="18128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5410876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2018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7306050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438560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9715923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5773615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2019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5675343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0745334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9790029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4494242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2020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4189337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4098911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420235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4775542"/>
                  </a:ext>
                </a:extLst>
              </a:tr>
              <a:tr h="19875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2021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8229212"/>
                  </a:ext>
                </a:extLst>
              </a:tr>
              <a:tr h="29688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GB" sz="11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GB" sz="11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4823351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GB" sz="11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GB" sz="11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042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19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7072-5A07-4437-8F6A-FAF1A755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rgbClr val="2E0A88"/>
                </a:solidFill>
              </a:rPr>
              <a:t>Data Science Pipeline and Tools Used</a:t>
            </a:r>
            <a:endParaRPr lang="en-GB" sz="2400" dirty="0">
              <a:solidFill>
                <a:srgbClr val="2E0A8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82097-37AD-4901-9C20-FFA57D902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619AD-622F-4B9B-B767-92CCE2A8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00" y="3301214"/>
            <a:ext cx="988760" cy="935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BF767-520A-4B11-9C6D-0C66044A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82" y="3804158"/>
            <a:ext cx="1577640" cy="411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3CCA44-19E1-4E4E-AF4F-58795DC4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238" y="3778368"/>
            <a:ext cx="1704973" cy="490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5B4078-BB24-4078-9CA6-0A4098293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862" y="3236798"/>
            <a:ext cx="1123945" cy="503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55F25C-EB4A-49F0-B6E9-493654F4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01" y="3282293"/>
            <a:ext cx="1676336" cy="4373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35504-5DD8-411F-B51B-792F567C4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907" y="2498333"/>
            <a:ext cx="1488186" cy="6187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C87EF1-6087-428E-8070-1DA380552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201" y="1896415"/>
            <a:ext cx="1597535" cy="487117"/>
          </a:xfrm>
          <a:prstGeom prst="rect">
            <a:avLst/>
          </a:prstGeom>
        </p:spPr>
      </p:pic>
      <p:pic>
        <p:nvPicPr>
          <p:cNvPr id="3074" name="Picture 2" descr="How to create NumPy arrays from scratch? | by Tanu N Prabhu | Towards Data  Science">
            <a:extLst>
              <a:ext uri="{FF2B5EF4-FFF2-40B4-BE49-F238E27FC236}">
                <a16:creationId xmlns:a16="http://schemas.microsoft.com/office/drawing/2014/main" id="{F8941C44-1AC7-44E6-95C2-5DDEC0933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05" y="2717558"/>
            <a:ext cx="1488186" cy="5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scussion of seaborn logo · Issue #2243 · mwaskom/seaborn · GitHub">
            <a:extLst>
              <a:ext uri="{FF2B5EF4-FFF2-40B4-BE49-F238E27FC236}">
                <a16:creationId xmlns:a16="http://schemas.microsoft.com/office/drawing/2014/main" id="{DDF686DA-8D3D-4175-8960-F1E56852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59" y="1912947"/>
            <a:ext cx="726550" cy="72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king with CSV files | Fund Recs">
            <a:extLst>
              <a:ext uri="{FF2B5EF4-FFF2-40B4-BE49-F238E27FC236}">
                <a16:creationId xmlns:a16="http://schemas.microsoft.com/office/drawing/2014/main" id="{175AB443-2A9E-4007-AEDB-9D1CCED2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23" y="3260428"/>
            <a:ext cx="789915" cy="7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5AD98C-1E23-47DD-95CC-DD19391C2F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831" y="4167883"/>
            <a:ext cx="11783324" cy="15039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A062C3-CB27-4DD0-BA62-1DCAC432C217}"/>
              </a:ext>
            </a:extLst>
          </p:cNvPr>
          <p:cNvSpPr txBox="1"/>
          <p:nvPr/>
        </p:nvSpPr>
        <p:spPr>
          <a:xfrm>
            <a:off x="8906070" y="4764665"/>
            <a:ext cx="12549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500" b="1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Forecasting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D4C3AE-1EB2-44F4-9BB2-8B5C1F6BBB0E}"/>
              </a:ext>
            </a:extLst>
          </p:cNvPr>
          <p:cNvSpPr txBox="1"/>
          <p:nvPr/>
        </p:nvSpPr>
        <p:spPr>
          <a:xfrm>
            <a:off x="10594260" y="4742726"/>
            <a:ext cx="12549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500" b="1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355EB-46B3-4B29-9F0C-6858B5AE4F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4180" y="3803589"/>
            <a:ext cx="1131717" cy="420352"/>
          </a:xfrm>
          <a:prstGeom prst="rect">
            <a:avLst/>
          </a:prstGeom>
        </p:spPr>
      </p:pic>
      <p:pic>
        <p:nvPicPr>
          <p:cNvPr id="1026" name="Picture 2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49AA5A17-027E-4BC0-A89A-3EDED938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500" y="2817708"/>
            <a:ext cx="975075" cy="7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The Data Science Trilogy. So you are new to Python. Or perhaps… | by Hair  Parra | Towards Data Science">
            <a:extLst>
              <a:ext uri="{FF2B5EF4-FFF2-40B4-BE49-F238E27FC236}">
                <a16:creationId xmlns:a16="http://schemas.microsoft.com/office/drawing/2014/main" id="{DF7A6F78-46BD-4395-AA3C-A03E2456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262" y="2602190"/>
            <a:ext cx="1379962" cy="65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The Data Science Trilogy. So you are new to Python. Or perhaps… | by Hair  Parra | Towards Data Science">
            <a:extLst>
              <a:ext uri="{FF2B5EF4-FFF2-40B4-BE49-F238E27FC236}">
                <a16:creationId xmlns:a16="http://schemas.microsoft.com/office/drawing/2014/main" id="{BC7BB6A1-A2C5-41CA-A422-07BE6FB7A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353" y="3655385"/>
            <a:ext cx="1379962" cy="65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9B05A0-1618-4D90-A501-BBDE0906A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211" y="3655385"/>
            <a:ext cx="1379962" cy="573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1B4EE-A48A-44AE-B69B-018A1A48FE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5834" y="1130762"/>
            <a:ext cx="1140332" cy="679448"/>
          </a:xfrm>
          <a:prstGeom prst="rect">
            <a:avLst/>
          </a:prstGeom>
        </p:spPr>
      </p:pic>
      <p:pic>
        <p:nvPicPr>
          <p:cNvPr id="7" name="Picture 2" descr="Online Graph Maker · Plotly Chart Studio">
            <a:extLst>
              <a:ext uri="{FF2B5EF4-FFF2-40B4-BE49-F238E27FC236}">
                <a16:creationId xmlns:a16="http://schemas.microsoft.com/office/drawing/2014/main" id="{01D4057D-707C-4046-9F0E-B6B971EC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653" y="3141025"/>
            <a:ext cx="905211" cy="50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9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5FF0-0C37-4C9C-BFEC-7BEB747A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rgbClr val="2E0A88"/>
                </a:solidFill>
              </a:rPr>
              <a:t>ETL (Extract Transform Load)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BDC50-4065-45C6-A07E-4E1F8AA7A8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A7B5E-031F-40D5-9402-D5D7AEAB81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B8FED-13E4-46AA-B55C-B8A759466A67}"/>
              </a:ext>
            </a:extLst>
          </p:cNvPr>
          <p:cNvSpPr txBox="1"/>
          <p:nvPr/>
        </p:nvSpPr>
        <p:spPr>
          <a:xfrm>
            <a:off x="261831" y="861526"/>
            <a:ext cx="21268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4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of data Lab data</a:t>
            </a:r>
          </a:p>
          <a:p>
            <a:pPr algn="l">
              <a:buClr>
                <a:schemeClr val="tx2"/>
              </a:buClr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Clr>
                <a:schemeClr val="tx2"/>
              </a:buClr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8F7BC-B465-40E5-BE2E-77392695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31" y="1313029"/>
            <a:ext cx="3331028" cy="2529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7AC67A-9564-479E-94BB-79B78464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43" y="1263608"/>
            <a:ext cx="3452216" cy="2575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E4177B-8589-40AE-A4C9-49B89A47B7F2}"/>
              </a:ext>
            </a:extLst>
          </p:cNvPr>
          <p:cNvSpPr txBox="1"/>
          <p:nvPr/>
        </p:nvSpPr>
        <p:spPr>
          <a:xfrm>
            <a:off x="3715953" y="847462"/>
            <a:ext cx="2535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4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of data Physician data</a:t>
            </a:r>
          </a:p>
          <a:p>
            <a:pPr algn="l">
              <a:buClr>
                <a:schemeClr val="tx2"/>
              </a:buClr>
            </a:pPr>
            <a:endParaRPr lang="en-GB" sz="1400" dirty="0">
              <a:solidFill>
                <a:srgbClr val="2E0A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Clr>
                <a:schemeClr val="tx2"/>
              </a:buClr>
            </a:pPr>
            <a:endParaRPr lang="en-GB" sz="1400" dirty="0">
              <a:solidFill>
                <a:srgbClr val="2E0A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4BD62-9A72-4C24-A055-4F27B625D537}"/>
              </a:ext>
            </a:extLst>
          </p:cNvPr>
          <p:cNvSpPr txBox="1"/>
          <p:nvPr/>
        </p:nvSpPr>
        <p:spPr>
          <a:xfrm>
            <a:off x="195942" y="3914623"/>
            <a:ext cx="114766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tx2"/>
              </a:buClr>
            </a:pPr>
            <a:r>
              <a:rPr lang="en-GB" sz="16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  <a:p>
            <a:pPr algn="just">
              <a:buClr>
                <a:schemeClr val="tx2"/>
              </a:buClr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 NA values were seen only in ID column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 % of missing values were as below</a:t>
            </a:r>
          </a:p>
          <a:p>
            <a:pPr algn="just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	Lab: 0.108%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20 rows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	Physician: 0.01%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35 rows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Combined year and quarter column to a single Quarter start date column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Transformed column date to Index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Created a new Column “source” to represent the source of data either Lab or Physician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Combined Lab and Physician data to a single data frame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Identified total number of quarters, min date and max date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D331-88F1-4176-AE60-ABBF4428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594" y="839230"/>
            <a:ext cx="3452216" cy="18056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5E5EC8-5782-4794-912E-10B04ECE1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362" y="4047834"/>
            <a:ext cx="4387442" cy="1894665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6B7E4537-5FAB-46AC-9E21-07F9C4A8F7E7}"/>
              </a:ext>
            </a:extLst>
          </p:cNvPr>
          <p:cNvSpPr/>
          <p:nvPr/>
        </p:nvSpPr>
        <p:spPr>
          <a:xfrm>
            <a:off x="9316616" y="2884259"/>
            <a:ext cx="690466" cy="98328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77F177-4D29-4005-9742-49599507AA6C}"/>
              </a:ext>
            </a:extLst>
          </p:cNvPr>
          <p:cNvSpPr/>
          <p:nvPr/>
        </p:nvSpPr>
        <p:spPr>
          <a:xfrm>
            <a:off x="228600" y="2090057"/>
            <a:ext cx="5047861" cy="172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8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8F66-5EEE-489A-BD9C-6E5EE651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1" y="18255"/>
            <a:ext cx="11779325" cy="660297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2E0A88"/>
                </a:solidFill>
              </a:rPr>
              <a:t>ETL (Quick look into the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061B7-E853-4C89-B1F8-13EA4DB53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5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52D7E9-04BA-4F63-8739-FA313A576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25538"/>
              </p:ext>
            </p:extLst>
          </p:nvPr>
        </p:nvGraphicFramePr>
        <p:xfrm>
          <a:off x="-853440" y="760781"/>
          <a:ext cx="6995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17" name="Picture 21">
            <a:extLst>
              <a:ext uri="{FF2B5EF4-FFF2-40B4-BE49-F238E27FC236}">
                <a16:creationId xmlns:a16="http://schemas.microsoft.com/office/drawing/2014/main" id="{A0234718-2377-4886-9AF7-C5529489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77" y="803016"/>
            <a:ext cx="6670635" cy="262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>
            <a:extLst>
              <a:ext uri="{FF2B5EF4-FFF2-40B4-BE49-F238E27FC236}">
                <a16:creationId xmlns:a16="http://schemas.microsoft.com/office/drawing/2014/main" id="{5C0D380E-2FE5-4718-8551-4E515DF5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77" y="3427811"/>
            <a:ext cx="6670635" cy="275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4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747D9-0DD9-4FDB-8362-9E2748BB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rgbClr val="2E0A88"/>
                </a:solidFill>
              </a:rPr>
              <a:t>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1A3A5-D72E-4D4E-8423-C753F9D87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6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1ECE95-7A9A-49BD-BD52-BC70C9C90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942"/>
            <a:ext cx="4422606" cy="2664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C82F21-E641-4BC9-B468-EE1BF47B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8" y="3429000"/>
            <a:ext cx="4422607" cy="2664074"/>
          </a:xfrm>
          <a:prstGeom prst="rect">
            <a:avLst/>
          </a:prstGeom>
        </p:spPr>
      </p:pic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ACF0A54A-E701-4476-8193-CAC8953B5868}"/>
              </a:ext>
            </a:extLst>
          </p:cNvPr>
          <p:cNvSpPr/>
          <p:nvPr/>
        </p:nvSpPr>
        <p:spPr>
          <a:xfrm>
            <a:off x="3475653" y="2445826"/>
            <a:ext cx="1158399" cy="2171793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66343F-C064-4CDF-939F-6BB0C1E09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57244"/>
              </p:ext>
            </p:extLst>
          </p:nvPr>
        </p:nvGraphicFramePr>
        <p:xfrm>
          <a:off x="5486400" y="960415"/>
          <a:ext cx="62337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325">
                  <a:extLst>
                    <a:ext uri="{9D8B030D-6E8A-4147-A177-3AD203B41FA5}">
                      <a16:colId xmlns:a16="http://schemas.microsoft.com/office/drawing/2014/main" val="3463502331"/>
                    </a:ext>
                  </a:extLst>
                </a:gridCol>
                <a:gridCol w="2173048">
                  <a:extLst>
                    <a:ext uri="{9D8B030D-6E8A-4147-A177-3AD203B41FA5}">
                      <a16:colId xmlns:a16="http://schemas.microsoft.com/office/drawing/2014/main" val="1381683189"/>
                    </a:ext>
                  </a:extLst>
                </a:gridCol>
                <a:gridCol w="1990373">
                  <a:extLst>
                    <a:ext uri="{9D8B030D-6E8A-4147-A177-3AD203B41FA5}">
                      <a16:colId xmlns:a16="http://schemas.microsoft.com/office/drawing/2014/main" val="237486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 Id’s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Lab Id’s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Physician Id’s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5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54860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2076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52784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36879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9CEA7E7-C3C6-47B4-A1BC-FE0F5FD2F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15" y="2061796"/>
            <a:ext cx="6494713" cy="38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2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81CF-30D3-4E51-AA26-9B79CD2C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rgbClr val="2E0A88"/>
                </a:solidFill>
              </a:rPr>
              <a:t>Imputation.…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D8B2E-C57C-4B5F-9DC6-2ADC99E34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7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4277369-120C-4E67-8558-AAF4F160B1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746852"/>
              </p:ext>
            </p:extLst>
          </p:nvPr>
        </p:nvGraphicFramePr>
        <p:xfrm>
          <a:off x="348150" y="794237"/>
          <a:ext cx="10659819" cy="236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33966DA4-176A-4EB7-B5CA-91DEA1FB37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5" y="3694479"/>
            <a:ext cx="6255263" cy="2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940DD-5E4B-403C-93B2-00D13B750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420" y="3846634"/>
            <a:ext cx="5583580" cy="2213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94849-4F8F-4D8F-8C4C-79067FC3331E}"/>
              </a:ext>
            </a:extLst>
          </p:cNvPr>
          <p:cNvSpPr txBox="1"/>
          <p:nvPr/>
        </p:nvSpPr>
        <p:spPr>
          <a:xfrm>
            <a:off x="166581" y="3463646"/>
            <a:ext cx="59294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Patient Volumes for Actual data</a:t>
            </a:r>
          </a:p>
          <a:p>
            <a:pPr algn="l">
              <a:buClr>
                <a:schemeClr val="tx2"/>
              </a:buClr>
            </a:pPr>
            <a:endParaRPr lang="en-GB" sz="1200" b="1" dirty="0">
              <a:solidFill>
                <a:srgbClr val="2E0A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1F12F0-678B-42B5-AE50-73E09A92B6D8}"/>
              </a:ext>
            </a:extLst>
          </p:cNvPr>
          <p:cNvSpPr txBox="1"/>
          <p:nvPr/>
        </p:nvSpPr>
        <p:spPr>
          <a:xfrm>
            <a:off x="6696922" y="3445239"/>
            <a:ext cx="54584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solidFill>
                  <a:srgbClr val="2E0A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Patient Volumes after Data cleaning and Imputation</a:t>
            </a:r>
          </a:p>
          <a:p>
            <a:pPr algn="l">
              <a:buClr>
                <a:schemeClr val="tx2"/>
              </a:buClr>
            </a:pPr>
            <a:endParaRPr lang="en-GB" sz="1200" b="1" dirty="0">
              <a:solidFill>
                <a:srgbClr val="2E0A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6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7A8E-FD9E-4687-8B57-DE87CB28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rgbClr val="2E0A88"/>
                </a:solidFill>
              </a:rPr>
              <a:t>Exploratory Data Analysis Cont.…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90344-D208-47C0-B108-975CBB8EFE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BA7C-9E66-415C-B995-6EF54CC1E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4379A0-986E-4EC3-8A5E-5CC6AD669A11}"/>
              </a:ext>
            </a:extLst>
          </p:cNvPr>
          <p:cNvSpPr/>
          <p:nvPr/>
        </p:nvSpPr>
        <p:spPr>
          <a:xfrm>
            <a:off x="9557841" y="5855677"/>
            <a:ext cx="2634159" cy="100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0D9718-307E-4A97-BD15-1F57B48256C9}"/>
              </a:ext>
            </a:extLst>
          </p:cNvPr>
          <p:cNvSpPr/>
          <p:nvPr/>
        </p:nvSpPr>
        <p:spPr>
          <a:xfrm>
            <a:off x="0" y="5855676"/>
            <a:ext cx="444012" cy="100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9B652-1DEF-4E83-82C9-1C3852B1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89" y="4958861"/>
            <a:ext cx="1734917" cy="118704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84A1561-6794-4E94-8DD0-E926436FA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00594"/>
              </p:ext>
            </p:extLst>
          </p:nvPr>
        </p:nvGraphicFramePr>
        <p:xfrm>
          <a:off x="302421" y="1288579"/>
          <a:ext cx="11587158" cy="1979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3154">
                  <a:extLst>
                    <a:ext uri="{9D8B030D-6E8A-4147-A177-3AD203B41FA5}">
                      <a16:colId xmlns:a16="http://schemas.microsoft.com/office/drawing/2014/main" val="2164978289"/>
                    </a:ext>
                  </a:extLst>
                </a:gridCol>
                <a:gridCol w="1121019">
                  <a:extLst>
                    <a:ext uri="{9D8B030D-6E8A-4147-A177-3AD203B41FA5}">
                      <a16:colId xmlns:a16="http://schemas.microsoft.com/office/drawing/2014/main" val="229995460"/>
                    </a:ext>
                  </a:extLst>
                </a:gridCol>
                <a:gridCol w="928213">
                  <a:extLst>
                    <a:ext uri="{9D8B030D-6E8A-4147-A177-3AD203B41FA5}">
                      <a16:colId xmlns:a16="http://schemas.microsoft.com/office/drawing/2014/main" val="4116493275"/>
                    </a:ext>
                  </a:extLst>
                </a:gridCol>
                <a:gridCol w="1287462">
                  <a:extLst>
                    <a:ext uri="{9D8B030D-6E8A-4147-A177-3AD203B41FA5}">
                      <a16:colId xmlns:a16="http://schemas.microsoft.com/office/drawing/2014/main" val="3383880282"/>
                    </a:ext>
                  </a:extLst>
                </a:gridCol>
                <a:gridCol w="1287462">
                  <a:extLst>
                    <a:ext uri="{9D8B030D-6E8A-4147-A177-3AD203B41FA5}">
                      <a16:colId xmlns:a16="http://schemas.microsoft.com/office/drawing/2014/main" val="2029611874"/>
                    </a:ext>
                  </a:extLst>
                </a:gridCol>
                <a:gridCol w="1287462">
                  <a:extLst>
                    <a:ext uri="{9D8B030D-6E8A-4147-A177-3AD203B41FA5}">
                      <a16:colId xmlns:a16="http://schemas.microsoft.com/office/drawing/2014/main" val="2417594438"/>
                    </a:ext>
                  </a:extLst>
                </a:gridCol>
                <a:gridCol w="1287462">
                  <a:extLst>
                    <a:ext uri="{9D8B030D-6E8A-4147-A177-3AD203B41FA5}">
                      <a16:colId xmlns:a16="http://schemas.microsoft.com/office/drawing/2014/main" val="3699467010"/>
                    </a:ext>
                  </a:extLst>
                </a:gridCol>
                <a:gridCol w="1287462">
                  <a:extLst>
                    <a:ext uri="{9D8B030D-6E8A-4147-A177-3AD203B41FA5}">
                      <a16:colId xmlns:a16="http://schemas.microsoft.com/office/drawing/2014/main" val="3445056073"/>
                    </a:ext>
                  </a:extLst>
                </a:gridCol>
                <a:gridCol w="1287462">
                  <a:extLst>
                    <a:ext uri="{9D8B030D-6E8A-4147-A177-3AD203B41FA5}">
                      <a16:colId xmlns:a16="http://schemas.microsoft.com/office/drawing/2014/main" val="1869536305"/>
                    </a:ext>
                  </a:extLst>
                </a:gridCol>
              </a:tblGrid>
              <a:tr h="26905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Training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Testing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01206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Lab</a:t>
                      </a:r>
                      <a:b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Commercial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Lab</a:t>
                      </a:r>
                      <a:b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Medicare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Physician</a:t>
                      </a:r>
                      <a:b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Commercial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Physician</a:t>
                      </a:r>
                      <a:b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Medicare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Lab</a:t>
                      </a:r>
                      <a:b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Commercial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Lab</a:t>
                      </a:r>
                      <a:b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Medicare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Physician</a:t>
                      </a:r>
                      <a:b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Commercial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Physician</a:t>
                      </a:r>
                      <a:b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Medicare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0A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25822"/>
                  </a:ext>
                </a:extLst>
              </a:tr>
              <a:tr h="2547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  <a:effectLst/>
                        </a:rPr>
                        <a:t>DecisionTreeRegressor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30.811193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4.81664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2.339278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1.89943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517.337584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103.53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3.764601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3.41823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952049"/>
                  </a:ext>
                </a:extLst>
              </a:tr>
              <a:tr h="268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ExtraTreesRegressor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22.455965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3.97097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2.063349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1.51593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509.853697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103.42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3.587014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3.03832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643472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  <a:effectLst/>
                        </a:rPr>
                        <a:t>KNeighborsRegressor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28.390172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3.69579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1.880701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1.52109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519.169326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103.513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3.825596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2.81523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415986"/>
                  </a:ext>
                </a:extLst>
              </a:tr>
              <a:tr h="2681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Simple Mean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33.088294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4.47718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2.366041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1.74221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510.911718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103.399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3.224616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2.73611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973140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  <a:effectLst/>
                        </a:rPr>
                        <a:t>RollMean+FwdFill+BckFill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32.205187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4.23246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2.189622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1.5088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33.691987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19.9437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1.706198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1.52303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17895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EB3D6AD-1475-4960-8F95-DFDC66EBD0A1}"/>
              </a:ext>
            </a:extLst>
          </p:cNvPr>
          <p:cNvSpPr/>
          <p:nvPr/>
        </p:nvSpPr>
        <p:spPr>
          <a:xfrm>
            <a:off x="261831" y="6084276"/>
            <a:ext cx="2549183" cy="77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1A120-5E03-4009-9042-B11C1D7A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172" y="4026876"/>
            <a:ext cx="9292817" cy="2831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AD3164-89A5-4173-B110-6EC53202EC40}"/>
              </a:ext>
            </a:extLst>
          </p:cNvPr>
          <p:cNvSpPr txBox="1"/>
          <p:nvPr/>
        </p:nvSpPr>
        <p:spPr>
          <a:xfrm>
            <a:off x="302421" y="919246"/>
            <a:ext cx="4247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600" b="1" dirty="0">
                <a:solidFill>
                  <a:srgbClr val="2E0A8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Imputation techniques and there MSE</a:t>
            </a:r>
            <a:endParaRPr lang="en-GB" sz="1100" b="1" dirty="0">
              <a:solidFill>
                <a:srgbClr val="2E0A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7E42A1-9ADD-4B4E-AC93-6A1530093247}"/>
              </a:ext>
            </a:extLst>
          </p:cNvPr>
          <p:cNvSpPr txBox="1"/>
          <p:nvPr/>
        </p:nvSpPr>
        <p:spPr>
          <a:xfrm>
            <a:off x="220647" y="3775054"/>
            <a:ext cx="4544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600" b="1" dirty="0">
                <a:solidFill>
                  <a:srgbClr val="2E0A88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Actual vs Imputed values for a time series</a:t>
            </a:r>
          </a:p>
        </p:txBody>
      </p:sp>
    </p:spTree>
    <p:extLst>
      <p:ext uri="{BB962C8B-B14F-4D97-AF65-F5344CB8AC3E}">
        <p14:creationId xmlns:p14="http://schemas.microsoft.com/office/powerpoint/2010/main" val="3425083341"/>
      </p:ext>
    </p:extLst>
  </p:cSld>
  <p:clrMapOvr>
    <a:masterClrMapping/>
  </p:clrMapOvr>
</p:sld>
</file>

<file path=ppt/theme/theme1.xml><?xml version="1.0" encoding="utf-8"?>
<a:theme xmlns:a="http://schemas.openxmlformats.org/drawingml/2006/main" name="1_Short Title Slides NT">
  <a:themeElements>
    <a:clrScheme name="Custom 13">
      <a:dk1>
        <a:srgbClr val="16162C"/>
      </a:dk1>
      <a:lt1>
        <a:srgbClr val="FFFFFF"/>
      </a:lt1>
      <a:dk2>
        <a:srgbClr val="3F4498"/>
      </a:dk2>
      <a:lt2>
        <a:srgbClr val="AAAAAA"/>
      </a:lt2>
      <a:accent1>
        <a:srgbClr val="3E4498"/>
      </a:accent1>
      <a:accent2>
        <a:srgbClr val="AE74EC"/>
      </a:accent2>
      <a:accent3>
        <a:srgbClr val="00BEFE"/>
      </a:accent3>
      <a:accent4>
        <a:srgbClr val="FF814F"/>
      </a:accent4>
      <a:accent5>
        <a:srgbClr val="3256FF"/>
      </a:accent5>
      <a:accent6>
        <a:srgbClr val="FF49A9"/>
      </a:accent6>
      <a:hlink>
        <a:srgbClr val="8235D4"/>
      </a:hlink>
      <a:folHlink>
        <a:srgbClr val="DFA9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 algn="l">
          <a:buClr>
            <a:schemeClr val="tx2"/>
          </a:buClr>
          <a:buFont typeface="Arial" panose="020B0604020202020204" pitchFamily="34" charset="0"/>
          <a:buChar char="•"/>
          <a:defRPr sz="12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 Template Diaceutics.potx" id="{EB6E3511-C995-410C-B117-F91012D92804}" vid="{5A327B46-936E-46C9-BAEC-2F0CA16410D6}"/>
    </a:ext>
  </a:extLst>
</a:theme>
</file>

<file path=ppt/theme/theme2.xml><?xml version="1.0" encoding="utf-8"?>
<a:theme xmlns:a="http://schemas.openxmlformats.org/drawingml/2006/main" name="1_Office Theme">
  <a:themeElements>
    <a:clrScheme name="Custom 9">
      <a:dk1>
        <a:srgbClr val="16162C"/>
      </a:dk1>
      <a:lt1>
        <a:srgbClr val="FFFFFF"/>
      </a:lt1>
      <a:dk2>
        <a:srgbClr val="3F4498"/>
      </a:dk2>
      <a:lt2>
        <a:srgbClr val="AAAAAA"/>
      </a:lt2>
      <a:accent1>
        <a:srgbClr val="3E4498"/>
      </a:accent1>
      <a:accent2>
        <a:srgbClr val="DFA9FF"/>
      </a:accent2>
      <a:accent3>
        <a:srgbClr val="3DDEFF"/>
      </a:accent3>
      <a:accent4>
        <a:srgbClr val="FF7039"/>
      </a:accent4>
      <a:accent5>
        <a:srgbClr val="3256FF"/>
      </a:accent5>
      <a:accent6>
        <a:srgbClr val="FF61BE"/>
      </a:accent6>
      <a:hlink>
        <a:srgbClr val="8235D4"/>
      </a:hlink>
      <a:folHlink>
        <a:srgbClr val="DFA9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 Template Diaceutics.potx" id="{EB6E3511-C995-410C-B117-F91012D92804}" vid="{F978548B-E935-4713-8363-A6D44D2C25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F74DF76F18FD4A80E1DA02C9600CD7" ma:contentTypeVersion="15" ma:contentTypeDescription="Create a new document." ma:contentTypeScope="" ma:versionID="ca5ab88b0fe08ebe0238a402841d85eb">
  <xsd:schema xmlns:xsd="http://www.w3.org/2001/XMLSchema" xmlns:xs="http://www.w3.org/2001/XMLSchema" xmlns:p="http://schemas.microsoft.com/office/2006/metadata/properties" xmlns:ns2="30c15349-51da-4008-8527-e0c7ac7a0571" xmlns:ns3="d417cddc-e460-4904-91c3-ec7d9c9d5cb4" targetNamespace="http://schemas.microsoft.com/office/2006/metadata/properties" ma:root="true" ma:fieldsID="12842f265d343a168b5d303ebb1b24bc" ns2:_="" ns3:_="">
    <xsd:import namespace="30c15349-51da-4008-8527-e0c7ac7a0571"/>
    <xsd:import namespace="d417cddc-e460-4904-91c3-ec7d9c9d5cb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c15349-51da-4008-8527-e0c7ac7a05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17cddc-e460-4904-91c3-ec7d9c9d5c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E5219E-8A51-49DA-9958-A0DC932942B9}">
  <ds:schemaRefs>
    <ds:schemaRef ds:uri="30c15349-51da-4008-8527-e0c7ac7a0571"/>
    <ds:schemaRef ds:uri="d417cddc-e460-4904-91c3-ec7d9c9d5c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0F7F76-B6C4-40AE-83B6-BDB784C72B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59192A-F0E8-4B82-A626-55DEC190605F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d417cddc-e460-4904-91c3-ec7d9c9d5cb4"/>
    <ds:schemaRef ds:uri="30c15349-51da-4008-8527-e0c7ac7a057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1234</Words>
  <Application>Microsoft Office PowerPoint</Application>
  <PresentationFormat>Widescreen</PresentationFormat>
  <Paragraphs>345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Calibri</vt:lpstr>
      <vt:lpstr>Inter</vt:lpstr>
      <vt:lpstr>Courier New</vt:lpstr>
      <vt:lpstr>Bahnschrift SemiBold</vt:lpstr>
      <vt:lpstr>Arial</vt:lpstr>
      <vt:lpstr>Calibri Light</vt:lpstr>
      <vt:lpstr>Roboto</vt:lpstr>
      <vt:lpstr>1_Short Title Slides NT</vt:lpstr>
      <vt:lpstr>1_Office Theme</vt:lpstr>
      <vt:lpstr>Bitmap Image</vt:lpstr>
      <vt:lpstr>ML/AI for Prediction of Physician and Laboratory Diagnostic Testing   </vt:lpstr>
      <vt:lpstr>Background</vt:lpstr>
      <vt:lpstr>Problem Statement</vt:lpstr>
      <vt:lpstr>Data Science Pipeline and Tools Used</vt:lpstr>
      <vt:lpstr>ETL (Extract Transform Load)</vt:lpstr>
      <vt:lpstr>ETL (Quick look into the Data)</vt:lpstr>
      <vt:lpstr>Exploratory Data Analysis</vt:lpstr>
      <vt:lpstr>Imputation.…</vt:lpstr>
      <vt:lpstr>Exploratory Data Analysis Cont.…</vt:lpstr>
      <vt:lpstr>Exploratory Data Analysis Cont.…</vt:lpstr>
      <vt:lpstr>Train-Test Split and ML Architecture</vt:lpstr>
      <vt:lpstr>Machine Learning and Deep Learning Models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Murphy</dc:creator>
  <cp:lastModifiedBy>Anjum Banu Ismail</cp:lastModifiedBy>
  <cp:revision>25</cp:revision>
  <dcterms:created xsi:type="dcterms:W3CDTF">2020-06-25T14:52:33Z</dcterms:created>
  <dcterms:modified xsi:type="dcterms:W3CDTF">2021-11-15T20:42:03Z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0x010100E6F74DF76F18FD4A80E1DA02C9600CD7</vt:lpwstr>
  </property>
</Properties>
</file>